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972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8E2788-2E55-4269-9C75-BE5BE83B55E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F60BAD5-9E27-485D-A9F9-983C7BF3B9A9}">
      <dgm:prSet/>
      <dgm:spPr/>
      <dgm:t>
        <a:bodyPr/>
        <a:lstStyle/>
        <a:p>
          <a:r>
            <a:rPr lang="en-US"/>
            <a:t>Ne olvasd fel igazságként az első generált szöveget.</a:t>
          </a:r>
        </a:p>
      </dgm:t>
    </dgm:pt>
    <dgm:pt modelId="{988FCDE2-92B1-4EB8-BFBD-E8FE4B898832}" type="parTrans" cxnId="{F2D991DE-3423-46B9-9087-2B139BFBD738}">
      <dgm:prSet/>
      <dgm:spPr/>
      <dgm:t>
        <a:bodyPr/>
        <a:lstStyle/>
        <a:p>
          <a:endParaRPr lang="en-US"/>
        </a:p>
      </dgm:t>
    </dgm:pt>
    <dgm:pt modelId="{1C21EC4B-6991-48D9-BE38-5D3DBE4EC027}" type="sibTrans" cxnId="{F2D991DE-3423-46B9-9087-2B139BFBD738}">
      <dgm:prSet/>
      <dgm:spPr/>
      <dgm:t>
        <a:bodyPr/>
        <a:lstStyle/>
        <a:p>
          <a:endParaRPr lang="en-US"/>
        </a:p>
      </dgm:t>
    </dgm:pt>
    <dgm:pt modelId="{9EAAE0F9-6F76-4E82-AFDD-102FF0909748}">
      <dgm:prSet/>
      <dgm:spPr/>
      <dgm:t>
        <a:bodyPr/>
        <a:lstStyle/>
        <a:p>
          <a:r>
            <a:rPr lang="en-US"/>
            <a:t>De tanítsd meg: ellenőrizni és kritikus szemmel vizsgálni kell.</a:t>
          </a:r>
        </a:p>
      </dgm:t>
    </dgm:pt>
    <dgm:pt modelId="{B05FC526-6C44-41FB-9579-EEFC77E336F0}" type="parTrans" cxnId="{9F5E84E7-5712-489E-96E8-E03EC4178F1E}">
      <dgm:prSet/>
      <dgm:spPr/>
      <dgm:t>
        <a:bodyPr/>
        <a:lstStyle/>
        <a:p>
          <a:endParaRPr lang="en-US"/>
        </a:p>
      </dgm:t>
    </dgm:pt>
    <dgm:pt modelId="{4D8F045B-590A-4D05-83E3-88D7444DC077}" type="sibTrans" cxnId="{9F5E84E7-5712-489E-96E8-E03EC4178F1E}">
      <dgm:prSet/>
      <dgm:spPr/>
      <dgm:t>
        <a:bodyPr/>
        <a:lstStyle/>
        <a:p>
          <a:endParaRPr lang="en-US"/>
        </a:p>
      </dgm:t>
    </dgm:pt>
    <dgm:pt modelId="{193CDB0C-AD8B-4C47-AC6D-D55DF8556FC8}" type="pres">
      <dgm:prSet presAssocID="{CB8E2788-2E55-4269-9C75-BE5BE83B55E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4F3A32F-78E2-49BB-AC0E-BBA48433FD6D}" type="pres">
      <dgm:prSet presAssocID="{0F60BAD5-9E27-485D-A9F9-983C7BF3B9A9}" presName="hierRoot1" presStyleCnt="0"/>
      <dgm:spPr/>
    </dgm:pt>
    <dgm:pt modelId="{10A6F871-95A4-4EF2-AED6-44E43DFB8125}" type="pres">
      <dgm:prSet presAssocID="{0F60BAD5-9E27-485D-A9F9-983C7BF3B9A9}" presName="composite" presStyleCnt="0"/>
      <dgm:spPr/>
    </dgm:pt>
    <dgm:pt modelId="{93E32DBF-F1B5-4615-A1F7-0218094E4712}" type="pres">
      <dgm:prSet presAssocID="{0F60BAD5-9E27-485D-A9F9-983C7BF3B9A9}" presName="background" presStyleLbl="node0" presStyleIdx="0" presStyleCnt="2"/>
      <dgm:spPr/>
    </dgm:pt>
    <dgm:pt modelId="{49A722A5-E476-4850-B158-E6AF541DDBC3}" type="pres">
      <dgm:prSet presAssocID="{0F60BAD5-9E27-485D-A9F9-983C7BF3B9A9}" presName="text" presStyleLbl="fgAcc0" presStyleIdx="0" presStyleCnt="2">
        <dgm:presLayoutVars>
          <dgm:chPref val="3"/>
        </dgm:presLayoutVars>
      </dgm:prSet>
      <dgm:spPr/>
    </dgm:pt>
    <dgm:pt modelId="{FBABA5EA-A78A-498E-8B22-118C9A2C5E06}" type="pres">
      <dgm:prSet presAssocID="{0F60BAD5-9E27-485D-A9F9-983C7BF3B9A9}" presName="hierChild2" presStyleCnt="0"/>
      <dgm:spPr/>
    </dgm:pt>
    <dgm:pt modelId="{1A6E7BC3-D214-4C82-9167-A8587802E111}" type="pres">
      <dgm:prSet presAssocID="{9EAAE0F9-6F76-4E82-AFDD-102FF0909748}" presName="hierRoot1" presStyleCnt="0"/>
      <dgm:spPr/>
    </dgm:pt>
    <dgm:pt modelId="{8C8C460B-480A-4A9C-B976-4F6F6F6D4B81}" type="pres">
      <dgm:prSet presAssocID="{9EAAE0F9-6F76-4E82-AFDD-102FF0909748}" presName="composite" presStyleCnt="0"/>
      <dgm:spPr/>
    </dgm:pt>
    <dgm:pt modelId="{3A6E95BD-5345-4059-BAE7-30E69E299308}" type="pres">
      <dgm:prSet presAssocID="{9EAAE0F9-6F76-4E82-AFDD-102FF0909748}" presName="background" presStyleLbl="node0" presStyleIdx="1" presStyleCnt="2"/>
      <dgm:spPr/>
    </dgm:pt>
    <dgm:pt modelId="{1496E6A6-571E-4468-B064-947F9C7CA1F8}" type="pres">
      <dgm:prSet presAssocID="{9EAAE0F9-6F76-4E82-AFDD-102FF0909748}" presName="text" presStyleLbl="fgAcc0" presStyleIdx="1" presStyleCnt="2">
        <dgm:presLayoutVars>
          <dgm:chPref val="3"/>
        </dgm:presLayoutVars>
      </dgm:prSet>
      <dgm:spPr/>
    </dgm:pt>
    <dgm:pt modelId="{84CAC708-422A-4104-A0C3-F91B2F50C6A2}" type="pres">
      <dgm:prSet presAssocID="{9EAAE0F9-6F76-4E82-AFDD-102FF0909748}" presName="hierChild2" presStyleCnt="0"/>
      <dgm:spPr/>
    </dgm:pt>
  </dgm:ptLst>
  <dgm:cxnLst>
    <dgm:cxn modelId="{1755F197-330C-42F3-A256-F855E673107C}" type="presOf" srcId="{0F60BAD5-9E27-485D-A9F9-983C7BF3B9A9}" destId="{49A722A5-E476-4850-B158-E6AF541DDBC3}" srcOrd="0" destOrd="0" presId="urn:microsoft.com/office/officeart/2005/8/layout/hierarchy1"/>
    <dgm:cxn modelId="{FD43CFAF-8331-4BE4-89AD-9D8980D6ADAC}" type="presOf" srcId="{9EAAE0F9-6F76-4E82-AFDD-102FF0909748}" destId="{1496E6A6-571E-4468-B064-947F9C7CA1F8}" srcOrd="0" destOrd="0" presId="urn:microsoft.com/office/officeart/2005/8/layout/hierarchy1"/>
    <dgm:cxn modelId="{901D90CD-EF86-458B-91D7-B3610EE2423D}" type="presOf" srcId="{CB8E2788-2E55-4269-9C75-BE5BE83B55E3}" destId="{193CDB0C-AD8B-4C47-AC6D-D55DF8556FC8}" srcOrd="0" destOrd="0" presId="urn:microsoft.com/office/officeart/2005/8/layout/hierarchy1"/>
    <dgm:cxn modelId="{F2D991DE-3423-46B9-9087-2B139BFBD738}" srcId="{CB8E2788-2E55-4269-9C75-BE5BE83B55E3}" destId="{0F60BAD5-9E27-485D-A9F9-983C7BF3B9A9}" srcOrd="0" destOrd="0" parTransId="{988FCDE2-92B1-4EB8-BFBD-E8FE4B898832}" sibTransId="{1C21EC4B-6991-48D9-BE38-5D3DBE4EC027}"/>
    <dgm:cxn modelId="{9F5E84E7-5712-489E-96E8-E03EC4178F1E}" srcId="{CB8E2788-2E55-4269-9C75-BE5BE83B55E3}" destId="{9EAAE0F9-6F76-4E82-AFDD-102FF0909748}" srcOrd="1" destOrd="0" parTransId="{B05FC526-6C44-41FB-9579-EEFC77E336F0}" sibTransId="{4D8F045B-590A-4D05-83E3-88D7444DC077}"/>
    <dgm:cxn modelId="{BCCB6AFD-DFED-49D5-9D0F-B464BDDE86B5}" type="presParOf" srcId="{193CDB0C-AD8B-4C47-AC6D-D55DF8556FC8}" destId="{C4F3A32F-78E2-49BB-AC0E-BBA48433FD6D}" srcOrd="0" destOrd="0" presId="urn:microsoft.com/office/officeart/2005/8/layout/hierarchy1"/>
    <dgm:cxn modelId="{65E6E21F-4DAE-4698-929D-CA4EBA3A4B66}" type="presParOf" srcId="{C4F3A32F-78E2-49BB-AC0E-BBA48433FD6D}" destId="{10A6F871-95A4-4EF2-AED6-44E43DFB8125}" srcOrd="0" destOrd="0" presId="urn:microsoft.com/office/officeart/2005/8/layout/hierarchy1"/>
    <dgm:cxn modelId="{C9EFC3EF-A2BD-4E5C-A12A-21C5A835CC4F}" type="presParOf" srcId="{10A6F871-95A4-4EF2-AED6-44E43DFB8125}" destId="{93E32DBF-F1B5-4615-A1F7-0218094E4712}" srcOrd="0" destOrd="0" presId="urn:microsoft.com/office/officeart/2005/8/layout/hierarchy1"/>
    <dgm:cxn modelId="{E38E5D94-226C-4BB8-90E6-D0E17B733A1E}" type="presParOf" srcId="{10A6F871-95A4-4EF2-AED6-44E43DFB8125}" destId="{49A722A5-E476-4850-B158-E6AF541DDBC3}" srcOrd="1" destOrd="0" presId="urn:microsoft.com/office/officeart/2005/8/layout/hierarchy1"/>
    <dgm:cxn modelId="{27408BF6-87DD-4FAF-B69F-FCC06605AA44}" type="presParOf" srcId="{C4F3A32F-78E2-49BB-AC0E-BBA48433FD6D}" destId="{FBABA5EA-A78A-498E-8B22-118C9A2C5E06}" srcOrd="1" destOrd="0" presId="urn:microsoft.com/office/officeart/2005/8/layout/hierarchy1"/>
    <dgm:cxn modelId="{7B4960EB-041B-4E5B-B2D3-51A4CF2AB39B}" type="presParOf" srcId="{193CDB0C-AD8B-4C47-AC6D-D55DF8556FC8}" destId="{1A6E7BC3-D214-4C82-9167-A8587802E111}" srcOrd="1" destOrd="0" presId="urn:microsoft.com/office/officeart/2005/8/layout/hierarchy1"/>
    <dgm:cxn modelId="{C7A85EA6-C9E3-4CFC-B6A2-E30B5D70631A}" type="presParOf" srcId="{1A6E7BC3-D214-4C82-9167-A8587802E111}" destId="{8C8C460B-480A-4A9C-B976-4F6F6F6D4B81}" srcOrd="0" destOrd="0" presId="urn:microsoft.com/office/officeart/2005/8/layout/hierarchy1"/>
    <dgm:cxn modelId="{465ADE67-B7AC-498A-9AB1-57C37D6A99A4}" type="presParOf" srcId="{8C8C460B-480A-4A9C-B976-4F6F6F6D4B81}" destId="{3A6E95BD-5345-4059-BAE7-30E69E299308}" srcOrd="0" destOrd="0" presId="urn:microsoft.com/office/officeart/2005/8/layout/hierarchy1"/>
    <dgm:cxn modelId="{55DD6A44-6134-45F9-88C7-5028EAAFC537}" type="presParOf" srcId="{8C8C460B-480A-4A9C-B976-4F6F6F6D4B81}" destId="{1496E6A6-571E-4468-B064-947F9C7CA1F8}" srcOrd="1" destOrd="0" presId="urn:microsoft.com/office/officeart/2005/8/layout/hierarchy1"/>
    <dgm:cxn modelId="{297ABC4E-A402-4057-BE03-2EC21CAF8F55}" type="presParOf" srcId="{1A6E7BC3-D214-4C82-9167-A8587802E111}" destId="{84CAC708-422A-4104-A0C3-F91B2F50C6A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1FA781-204C-4A3B-8D0A-77DDF035D3DF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98F60C3-7B4E-4CA4-B914-E4A11B48980F}">
      <dgm:prSet/>
      <dgm:spPr/>
      <dgm:t>
        <a:bodyPr/>
        <a:lstStyle/>
        <a:p>
          <a:r>
            <a:rPr lang="en-US" dirty="0"/>
            <a:t>Ne </a:t>
          </a:r>
          <a:r>
            <a:rPr lang="en-US" dirty="0" err="1"/>
            <a:t>csak</a:t>
          </a:r>
          <a:r>
            <a:rPr lang="en-US" dirty="0"/>
            <a:t> </a:t>
          </a:r>
          <a:r>
            <a:rPr lang="en-US" dirty="0" err="1"/>
            <a:t>használati</a:t>
          </a:r>
          <a:r>
            <a:rPr lang="en-US" dirty="0"/>
            <a:t> </a:t>
          </a:r>
          <a:r>
            <a:rPr lang="en-US" dirty="0" err="1"/>
            <a:t>példákat</a:t>
          </a:r>
          <a:r>
            <a:rPr lang="en-US" dirty="0"/>
            <a:t> </a:t>
          </a:r>
          <a:r>
            <a:rPr lang="en-US" dirty="0" err="1"/>
            <a:t>mutass</a:t>
          </a:r>
          <a:r>
            <a:rPr lang="sk-SK" dirty="0"/>
            <a:t> </a:t>
          </a:r>
          <a:r>
            <a:rPr lang="sk-SK" dirty="0" err="1"/>
            <a:t>meg</a:t>
          </a:r>
          <a:r>
            <a:rPr lang="sk-SK" dirty="0"/>
            <a:t> a </a:t>
          </a:r>
          <a:r>
            <a:rPr lang="sk-SK" dirty="0" err="1"/>
            <a:t>gyerekeknek</a:t>
          </a:r>
          <a:r>
            <a:rPr lang="en-US" dirty="0"/>
            <a:t>.</a:t>
          </a:r>
        </a:p>
      </dgm:t>
    </dgm:pt>
    <dgm:pt modelId="{066C6F6F-C4CB-4C3C-81BE-C53493B0A8D0}" type="parTrans" cxnId="{801A651E-73A4-40B4-A930-922612E72825}">
      <dgm:prSet/>
      <dgm:spPr/>
      <dgm:t>
        <a:bodyPr/>
        <a:lstStyle/>
        <a:p>
          <a:endParaRPr lang="en-US"/>
        </a:p>
      </dgm:t>
    </dgm:pt>
    <dgm:pt modelId="{97007447-0713-44B3-B149-2B6673BA6649}" type="sibTrans" cxnId="{801A651E-73A4-40B4-A930-922612E72825}">
      <dgm:prSet/>
      <dgm:spPr/>
      <dgm:t>
        <a:bodyPr/>
        <a:lstStyle/>
        <a:p>
          <a:endParaRPr lang="en-US"/>
        </a:p>
      </dgm:t>
    </dgm:pt>
    <dgm:pt modelId="{542AF82C-4727-4050-A2A2-B6BD72AD12CA}">
      <dgm:prSet/>
      <dgm:spPr/>
      <dgm:t>
        <a:bodyPr/>
        <a:lstStyle/>
        <a:p>
          <a:r>
            <a:rPr lang="sk-SK" dirty="0"/>
            <a:t>M</a:t>
          </a:r>
          <a:r>
            <a:rPr lang="en-US" dirty="0" err="1"/>
            <a:t>utasd</a:t>
          </a:r>
          <a:r>
            <a:rPr lang="en-US" dirty="0"/>
            <a:t> meg: </a:t>
          </a:r>
          <a:r>
            <a:rPr lang="en-US" dirty="0" err="1"/>
            <a:t>magyarázni</a:t>
          </a:r>
          <a:r>
            <a:rPr lang="en-US" dirty="0"/>
            <a:t> is </a:t>
          </a:r>
          <a:r>
            <a:rPr lang="en-US" dirty="0" err="1"/>
            <a:t>tudja</a:t>
          </a:r>
          <a:r>
            <a:rPr lang="en-US" dirty="0"/>
            <a:t>, </a:t>
          </a:r>
          <a:r>
            <a:rPr lang="en-US" dirty="0" err="1"/>
            <a:t>hogyan</a:t>
          </a:r>
          <a:r>
            <a:rPr lang="en-US" dirty="0"/>
            <a:t> </a:t>
          </a:r>
          <a:r>
            <a:rPr lang="en-US" dirty="0" err="1"/>
            <a:t>működik</a:t>
          </a:r>
          <a:r>
            <a:rPr lang="en-US" dirty="0"/>
            <a:t>.</a:t>
          </a:r>
        </a:p>
      </dgm:t>
    </dgm:pt>
    <dgm:pt modelId="{FC81E82E-74CF-4DEB-9F44-17CEB7BACC7F}" type="parTrans" cxnId="{29367048-462E-40A6-AC55-68DE97EEEB20}">
      <dgm:prSet/>
      <dgm:spPr/>
      <dgm:t>
        <a:bodyPr/>
        <a:lstStyle/>
        <a:p>
          <a:endParaRPr lang="en-US"/>
        </a:p>
      </dgm:t>
    </dgm:pt>
    <dgm:pt modelId="{287F2D98-5F8B-409F-8876-DBDB4B377CC2}" type="sibTrans" cxnId="{29367048-462E-40A6-AC55-68DE97EEEB20}">
      <dgm:prSet/>
      <dgm:spPr/>
      <dgm:t>
        <a:bodyPr/>
        <a:lstStyle/>
        <a:p>
          <a:endParaRPr lang="en-US"/>
        </a:p>
      </dgm:t>
    </dgm:pt>
    <dgm:pt modelId="{D098103D-5495-4C23-841D-926788843FCE}" type="pres">
      <dgm:prSet presAssocID="{6B1FA781-204C-4A3B-8D0A-77DDF035D3DF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4C7B157D-5D9E-4EE5-8008-D960B01A0633}" type="pres">
      <dgm:prSet presAssocID="{498F60C3-7B4E-4CA4-B914-E4A11B48980F}" presName="hierRoot1" presStyleCnt="0"/>
      <dgm:spPr/>
    </dgm:pt>
    <dgm:pt modelId="{4C112F9A-5344-41B4-8BFB-8C41522C0513}" type="pres">
      <dgm:prSet presAssocID="{498F60C3-7B4E-4CA4-B914-E4A11B48980F}" presName="composite" presStyleCnt="0"/>
      <dgm:spPr/>
    </dgm:pt>
    <dgm:pt modelId="{F6CD7135-6F7B-43B2-BEA9-A2531D4E1B2A}" type="pres">
      <dgm:prSet presAssocID="{498F60C3-7B4E-4CA4-B914-E4A11B48980F}" presName="background" presStyleLbl="node0" presStyleIdx="0" presStyleCnt="2"/>
      <dgm:spPr/>
    </dgm:pt>
    <dgm:pt modelId="{AD6BA555-4FC4-440E-8197-7F7732DF2C02}" type="pres">
      <dgm:prSet presAssocID="{498F60C3-7B4E-4CA4-B914-E4A11B48980F}" presName="text" presStyleLbl="fgAcc0" presStyleIdx="0" presStyleCnt="2">
        <dgm:presLayoutVars>
          <dgm:chPref val="3"/>
        </dgm:presLayoutVars>
      </dgm:prSet>
      <dgm:spPr/>
    </dgm:pt>
    <dgm:pt modelId="{16B8ED3D-FCA4-4953-ADC1-BCAA1BE1DEBB}" type="pres">
      <dgm:prSet presAssocID="{498F60C3-7B4E-4CA4-B914-E4A11B48980F}" presName="hierChild2" presStyleCnt="0"/>
      <dgm:spPr/>
    </dgm:pt>
    <dgm:pt modelId="{C5409070-35FE-456F-8D1C-64181541705F}" type="pres">
      <dgm:prSet presAssocID="{542AF82C-4727-4050-A2A2-B6BD72AD12CA}" presName="hierRoot1" presStyleCnt="0"/>
      <dgm:spPr/>
    </dgm:pt>
    <dgm:pt modelId="{C35A728D-0D57-4AA7-ADDB-FA341626A5EF}" type="pres">
      <dgm:prSet presAssocID="{542AF82C-4727-4050-A2A2-B6BD72AD12CA}" presName="composite" presStyleCnt="0"/>
      <dgm:spPr/>
    </dgm:pt>
    <dgm:pt modelId="{E482823A-0B5D-4D20-A6ED-F683DB4FA249}" type="pres">
      <dgm:prSet presAssocID="{542AF82C-4727-4050-A2A2-B6BD72AD12CA}" presName="background" presStyleLbl="node0" presStyleIdx="1" presStyleCnt="2"/>
      <dgm:spPr/>
    </dgm:pt>
    <dgm:pt modelId="{59A9B7F7-A016-447D-BDAD-140F922F9C76}" type="pres">
      <dgm:prSet presAssocID="{542AF82C-4727-4050-A2A2-B6BD72AD12CA}" presName="text" presStyleLbl="fgAcc0" presStyleIdx="1" presStyleCnt="2">
        <dgm:presLayoutVars>
          <dgm:chPref val="3"/>
        </dgm:presLayoutVars>
      </dgm:prSet>
      <dgm:spPr/>
    </dgm:pt>
    <dgm:pt modelId="{971287C9-8873-466B-83B7-798AE0D81B8A}" type="pres">
      <dgm:prSet presAssocID="{542AF82C-4727-4050-A2A2-B6BD72AD12CA}" presName="hierChild2" presStyleCnt="0"/>
      <dgm:spPr/>
    </dgm:pt>
  </dgm:ptLst>
  <dgm:cxnLst>
    <dgm:cxn modelId="{801A651E-73A4-40B4-A930-922612E72825}" srcId="{6B1FA781-204C-4A3B-8D0A-77DDF035D3DF}" destId="{498F60C3-7B4E-4CA4-B914-E4A11B48980F}" srcOrd="0" destOrd="0" parTransId="{066C6F6F-C4CB-4C3C-81BE-C53493B0A8D0}" sibTransId="{97007447-0713-44B3-B149-2B6673BA6649}"/>
    <dgm:cxn modelId="{29367048-462E-40A6-AC55-68DE97EEEB20}" srcId="{6B1FA781-204C-4A3B-8D0A-77DDF035D3DF}" destId="{542AF82C-4727-4050-A2A2-B6BD72AD12CA}" srcOrd="1" destOrd="0" parTransId="{FC81E82E-74CF-4DEB-9F44-17CEB7BACC7F}" sibTransId="{287F2D98-5F8B-409F-8876-DBDB4B377CC2}"/>
    <dgm:cxn modelId="{810B9085-44ED-4E30-AA0C-F5AF9110B660}" type="presOf" srcId="{6B1FA781-204C-4A3B-8D0A-77DDF035D3DF}" destId="{D098103D-5495-4C23-841D-926788843FCE}" srcOrd="0" destOrd="0" presId="urn:microsoft.com/office/officeart/2005/8/layout/hierarchy1"/>
    <dgm:cxn modelId="{46DCF498-C772-4AC7-968A-ABFAE6578817}" type="presOf" srcId="{542AF82C-4727-4050-A2A2-B6BD72AD12CA}" destId="{59A9B7F7-A016-447D-BDAD-140F922F9C76}" srcOrd="0" destOrd="0" presId="urn:microsoft.com/office/officeart/2005/8/layout/hierarchy1"/>
    <dgm:cxn modelId="{9DA3D1D2-22B0-44B9-A80E-59A5FC70BE4C}" type="presOf" srcId="{498F60C3-7B4E-4CA4-B914-E4A11B48980F}" destId="{AD6BA555-4FC4-440E-8197-7F7732DF2C02}" srcOrd="0" destOrd="0" presId="urn:microsoft.com/office/officeart/2005/8/layout/hierarchy1"/>
    <dgm:cxn modelId="{E7612E47-98C3-4E66-81CA-E37C8F85382E}" type="presParOf" srcId="{D098103D-5495-4C23-841D-926788843FCE}" destId="{4C7B157D-5D9E-4EE5-8008-D960B01A0633}" srcOrd="0" destOrd="0" presId="urn:microsoft.com/office/officeart/2005/8/layout/hierarchy1"/>
    <dgm:cxn modelId="{C0D142B4-C3C0-48BD-8E3B-1F992BFE56F0}" type="presParOf" srcId="{4C7B157D-5D9E-4EE5-8008-D960B01A0633}" destId="{4C112F9A-5344-41B4-8BFB-8C41522C0513}" srcOrd="0" destOrd="0" presId="urn:microsoft.com/office/officeart/2005/8/layout/hierarchy1"/>
    <dgm:cxn modelId="{11C3A1C6-F4AA-4678-B696-EA928974EACD}" type="presParOf" srcId="{4C112F9A-5344-41B4-8BFB-8C41522C0513}" destId="{F6CD7135-6F7B-43B2-BEA9-A2531D4E1B2A}" srcOrd="0" destOrd="0" presId="urn:microsoft.com/office/officeart/2005/8/layout/hierarchy1"/>
    <dgm:cxn modelId="{D6A897FE-3F19-4251-9394-17AE5AECBAE3}" type="presParOf" srcId="{4C112F9A-5344-41B4-8BFB-8C41522C0513}" destId="{AD6BA555-4FC4-440E-8197-7F7732DF2C02}" srcOrd="1" destOrd="0" presId="urn:microsoft.com/office/officeart/2005/8/layout/hierarchy1"/>
    <dgm:cxn modelId="{7F3562A2-D772-42EC-A215-2D199E53F183}" type="presParOf" srcId="{4C7B157D-5D9E-4EE5-8008-D960B01A0633}" destId="{16B8ED3D-FCA4-4953-ADC1-BCAA1BE1DEBB}" srcOrd="1" destOrd="0" presId="urn:microsoft.com/office/officeart/2005/8/layout/hierarchy1"/>
    <dgm:cxn modelId="{CBD465C5-19BF-40F1-8B91-64EF99841033}" type="presParOf" srcId="{D098103D-5495-4C23-841D-926788843FCE}" destId="{C5409070-35FE-456F-8D1C-64181541705F}" srcOrd="1" destOrd="0" presId="urn:microsoft.com/office/officeart/2005/8/layout/hierarchy1"/>
    <dgm:cxn modelId="{54671325-F68B-4716-8314-588EEB04F488}" type="presParOf" srcId="{C5409070-35FE-456F-8D1C-64181541705F}" destId="{C35A728D-0D57-4AA7-ADDB-FA341626A5EF}" srcOrd="0" destOrd="0" presId="urn:microsoft.com/office/officeart/2005/8/layout/hierarchy1"/>
    <dgm:cxn modelId="{00CF17FA-82C1-45B7-A060-7AC90DE1905F}" type="presParOf" srcId="{C35A728D-0D57-4AA7-ADDB-FA341626A5EF}" destId="{E482823A-0B5D-4D20-A6ED-F683DB4FA249}" srcOrd="0" destOrd="0" presId="urn:microsoft.com/office/officeart/2005/8/layout/hierarchy1"/>
    <dgm:cxn modelId="{028F43C2-9E0A-4A19-8536-969615BE8FBE}" type="presParOf" srcId="{C35A728D-0D57-4AA7-ADDB-FA341626A5EF}" destId="{59A9B7F7-A016-447D-BDAD-140F922F9C76}" srcOrd="1" destOrd="0" presId="urn:microsoft.com/office/officeart/2005/8/layout/hierarchy1"/>
    <dgm:cxn modelId="{36C8DC37-F50D-4FAA-9C48-7EF15C0D240E}" type="presParOf" srcId="{C5409070-35FE-456F-8D1C-64181541705F}" destId="{971287C9-8873-466B-83B7-798AE0D81B8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494CA1-0DFD-41FB-AE79-343346BE9F7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A695BA6-5180-4922-9496-E021E077E2EC}">
      <dgm:prSet/>
      <dgm:spPr/>
      <dgm:t>
        <a:bodyPr/>
        <a:lstStyle/>
        <a:p>
          <a:r>
            <a:rPr lang="en-US" dirty="0"/>
            <a:t>Ne </a:t>
          </a:r>
          <a:r>
            <a:rPr lang="en-US" dirty="0" err="1"/>
            <a:t>csinálj</a:t>
          </a:r>
          <a:r>
            <a:rPr lang="en-US" dirty="0"/>
            <a:t> </a:t>
          </a:r>
          <a:r>
            <a:rPr lang="en-US" dirty="0" err="1"/>
            <a:t>belőle</a:t>
          </a:r>
          <a:r>
            <a:rPr lang="en-US" dirty="0"/>
            <a:t> puszta </a:t>
          </a:r>
          <a:r>
            <a:rPr lang="en-US" dirty="0" err="1"/>
            <a:t>játékot</a:t>
          </a:r>
          <a:r>
            <a:rPr lang="en-US" dirty="0"/>
            <a:t>.</a:t>
          </a:r>
        </a:p>
      </dgm:t>
    </dgm:pt>
    <dgm:pt modelId="{9FF85C2F-420D-42E4-9450-F491E2409877}" type="parTrans" cxnId="{34A961C2-2A9F-4E9D-B4A3-77F59DCD95D3}">
      <dgm:prSet/>
      <dgm:spPr/>
      <dgm:t>
        <a:bodyPr/>
        <a:lstStyle/>
        <a:p>
          <a:endParaRPr lang="en-US"/>
        </a:p>
      </dgm:t>
    </dgm:pt>
    <dgm:pt modelId="{93DF5EDD-2EE3-48E9-A1CB-EE6E6B09705E}" type="sibTrans" cxnId="{34A961C2-2A9F-4E9D-B4A3-77F59DCD95D3}">
      <dgm:prSet/>
      <dgm:spPr/>
      <dgm:t>
        <a:bodyPr/>
        <a:lstStyle/>
        <a:p>
          <a:endParaRPr lang="en-US"/>
        </a:p>
      </dgm:t>
    </dgm:pt>
    <dgm:pt modelId="{E5498F65-F661-4A5A-8C76-5B0E07BBC617}">
      <dgm:prSet/>
      <dgm:spPr/>
      <dgm:t>
        <a:bodyPr/>
        <a:lstStyle/>
        <a:p>
          <a:r>
            <a:rPr lang="sk-SK" dirty="0"/>
            <a:t>H</a:t>
          </a:r>
          <a:r>
            <a:rPr lang="en-US" dirty="0" err="1"/>
            <a:t>angsúlyozd</a:t>
          </a:r>
          <a:r>
            <a:rPr lang="en-US" dirty="0"/>
            <a:t>: </a:t>
          </a:r>
          <a:r>
            <a:rPr lang="sk-SK" dirty="0" err="1"/>
            <a:t>az</a:t>
          </a:r>
          <a:r>
            <a:rPr lang="sk-SK" dirty="0"/>
            <a:t> </a:t>
          </a:r>
          <a:r>
            <a:rPr lang="en-US" dirty="0" err="1"/>
            <a:t>adatvédelem</a:t>
          </a:r>
          <a:r>
            <a:rPr lang="en-US" dirty="0"/>
            <a:t>, </a:t>
          </a:r>
          <a:r>
            <a:rPr lang="sk-SK" dirty="0"/>
            <a:t>a </a:t>
          </a:r>
          <a:r>
            <a:rPr lang="en-US" dirty="0" err="1"/>
            <a:t>plágium</a:t>
          </a:r>
          <a:r>
            <a:rPr lang="en-US" dirty="0"/>
            <a:t> </a:t>
          </a:r>
          <a:r>
            <a:rPr lang="en-US" dirty="0" err="1"/>
            <a:t>és</a:t>
          </a:r>
          <a:r>
            <a:rPr lang="en-US" dirty="0"/>
            <a:t> </a:t>
          </a:r>
          <a:r>
            <a:rPr lang="sk-SK" dirty="0"/>
            <a:t>a </a:t>
          </a:r>
          <a:r>
            <a:rPr lang="en-US" dirty="0" err="1"/>
            <a:t>felelős</a:t>
          </a:r>
          <a:r>
            <a:rPr lang="en-US" dirty="0"/>
            <a:t> </a:t>
          </a:r>
          <a:r>
            <a:rPr lang="en-US" dirty="0" err="1"/>
            <a:t>használat</a:t>
          </a:r>
          <a:r>
            <a:rPr lang="en-US" dirty="0"/>
            <a:t> </a:t>
          </a:r>
          <a:r>
            <a:rPr lang="sk-SK" dirty="0" err="1"/>
            <a:t>is</a:t>
          </a:r>
          <a:r>
            <a:rPr lang="sk-SK" dirty="0"/>
            <a:t> </a:t>
          </a:r>
          <a:r>
            <a:rPr lang="en-US" dirty="0" err="1"/>
            <a:t>fontos</a:t>
          </a:r>
          <a:r>
            <a:rPr lang="en-US" dirty="0"/>
            <a:t>.</a:t>
          </a:r>
        </a:p>
      </dgm:t>
    </dgm:pt>
    <dgm:pt modelId="{C3C86623-9D6F-4565-BC15-77B6E785F1E4}" type="parTrans" cxnId="{44CCAB13-4BE4-4ABD-91DB-7E20E671637D}">
      <dgm:prSet/>
      <dgm:spPr/>
      <dgm:t>
        <a:bodyPr/>
        <a:lstStyle/>
        <a:p>
          <a:endParaRPr lang="en-US"/>
        </a:p>
      </dgm:t>
    </dgm:pt>
    <dgm:pt modelId="{BCE28E20-6188-4276-B550-2C72B63FD770}" type="sibTrans" cxnId="{44CCAB13-4BE4-4ABD-91DB-7E20E671637D}">
      <dgm:prSet/>
      <dgm:spPr/>
      <dgm:t>
        <a:bodyPr/>
        <a:lstStyle/>
        <a:p>
          <a:endParaRPr lang="en-US"/>
        </a:p>
      </dgm:t>
    </dgm:pt>
    <dgm:pt modelId="{0E59BCE3-AFC5-4817-8B54-43D7D3F3044B}" type="pres">
      <dgm:prSet presAssocID="{60494CA1-0DFD-41FB-AE79-343346BE9F7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5F3C64-7F8A-454E-BFF3-22866018E8E7}" type="pres">
      <dgm:prSet presAssocID="{6A695BA6-5180-4922-9496-E021E077E2EC}" presName="hierRoot1" presStyleCnt="0"/>
      <dgm:spPr/>
    </dgm:pt>
    <dgm:pt modelId="{E53B5B8D-F75A-40F6-90C6-37F6BD6F9E7C}" type="pres">
      <dgm:prSet presAssocID="{6A695BA6-5180-4922-9496-E021E077E2EC}" presName="composite" presStyleCnt="0"/>
      <dgm:spPr/>
    </dgm:pt>
    <dgm:pt modelId="{2C9707EF-ECD9-4C17-8AAA-02BE176F6BD1}" type="pres">
      <dgm:prSet presAssocID="{6A695BA6-5180-4922-9496-E021E077E2EC}" presName="background" presStyleLbl="node0" presStyleIdx="0" presStyleCnt="2"/>
      <dgm:spPr/>
    </dgm:pt>
    <dgm:pt modelId="{9620727A-6230-41D5-A427-8FF4E264D532}" type="pres">
      <dgm:prSet presAssocID="{6A695BA6-5180-4922-9496-E021E077E2EC}" presName="text" presStyleLbl="fgAcc0" presStyleIdx="0" presStyleCnt="2">
        <dgm:presLayoutVars>
          <dgm:chPref val="3"/>
        </dgm:presLayoutVars>
      </dgm:prSet>
      <dgm:spPr/>
    </dgm:pt>
    <dgm:pt modelId="{8EEDCF84-CD9E-477F-879C-6CB13AFBE982}" type="pres">
      <dgm:prSet presAssocID="{6A695BA6-5180-4922-9496-E021E077E2EC}" presName="hierChild2" presStyleCnt="0"/>
      <dgm:spPr/>
    </dgm:pt>
    <dgm:pt modelId="{24821BB4-2BE0-4B0E-B58F-42E5CDEA50C8}" type="pres">
      <dgm:prSet presAssocID="{E5498F65-F661-4A5A-8C76-5B0E07BBC617}" presName="hierRoot1" presStyleCnt="0"/>
      <dgm:spPr/>
    </dgm:pt>
    <dgm:pt modelId="{2DC7C0C6-F25D-44B8-B816-F16CA1341D42}" type="pres">
      <dgm:prSet presAssocID="{E5498F65-F661-4A5A-8C76-5B0E07BBC617}" presName="composite" presStyleCnt="0"/>
      <dgm:spPr/>
    </dgm:pt>
    <dgm:pt modelId="{4A608785-3A71-4867-9EF3-A06216096400}" type="pres">
      <dgm:prSet presAssocID="{E5498F65-F661-4A5A-8C76-5B0E07BBC617}" presName="background" presStyleLbl="node0" presStyleIdx="1" presStyleCnt="2"/>
      <dgm:spPr/>
    </dgm:pt>
    <dgm:pt modelId="{0857B013-7F6E-40FE-97D1-17FC7B7DBC95}" type="pres">
      <dgm:prSet presAssocID="{E5498F65-F661-4A5A-8C76-5B0E07BBC617}" presName="text" presStyleLbl="fgAcc0" presStyleIdx="1" presStyleCnt="2">
        <dgm:presLayoutVars>
          <dgm:chPref val="3"/>
        </dgm:presLayoutVars>
      </dgm:prSet>
      <dgm:spPr/>
    </dgm:pt>
    <dgm:pt modelId="{B3EA4BC4-6616-416D-8CFE-63947DE2805F}" type="pres">
      <dgm:prSet presAssocID="{E5498F65-F661-4A5A-8C76-5B0E07BBC617}" presName="hierChild2" presStyleCnt="0"/>
      <dgm:spPr/>
    </dgm:pt>
  </dgm:ptLst>
  <dgm:cxnLst>
    <dgm:cxn modelId="{44CCAB13-4BE4-4ABD-91DB-7E20E671637D}" srcId="{60494CA1-0DFD-41FB-AE79-343346BE9F7E}" destId="{E5498F65-F661-4A5A-8C76-5B0E07BBC617}" srcOrd="1" destOrd="0" parTransId="{C3C86623-9D6F-4565-BC15-77B6E785F1E4}" sibTransId="{BCE28E20-6188-4276-B550-2C72B63FD770}"/>
    <dgm:cxn modelId="{E5D3234D-BBFF-4D5B-AD52-231591635FF1}" type="presOf" srcId="{E5498F65-F661-4A5A-8C76-5B0E07BBC617}" destId="{0857B013-7F6E-40FE-97D1-17FC7B7DBC95}" srcOrd="0" destOrd="0" presId="urn:microsoft.com/office/officeart/2005/8/layout/hierarchy1"/>
    <dgm:cxn modelId="{C6DAF79A-B590-4DC9-A172-43D187754C2A}" type="presOf" srcId="{6A695BA6-5180-4922-9496-E021E077E2EC}" destId="{9620727A-6230-41D5-A427-8FF4E264D532}" srcOrd="0" destOrd="0" presId="urn:microsoft.com/office/officeart/2005/8/layout/hierarchy1"/>
    <dgm:cxn modelId="{34A961C2-2A9F-4E9D-B4A3-77F59DCD95D3}" srcId="{60494CA1-0DFD-41FB-AE79-343346BE9F7E}" destId="{6A695BA6-5180-4922-9496-E021E077E2EC}" srcOrd="0" destOrd="0" parTransId="{9FF85C2F-420D-42E4-9450-F491E2409877}" sibTransId="{93DF5EDD-2EE3-48E9-A1CB-EE6E6B09705E}"/>
    <dgm:cxn modelId="{9C63A7C9-D336-440C-8420-278E72B42791}" type="presOf" srcId="{60494CA1-0DFD-41FB-AE79-343346BE9F7E}" destId="{0E59BCE3-AFC5-4817-8B54-43D7D3F3044B}" srcOrd="0" destOrd="0" presId="urn:microsoft.com/office/officeart/2005/8/layout/hierarchy1"/>
    <dgm:cxn modelId="{185B336C-EB7A-4E9D-A654-1A20B038ABA1}" type="presParOf" srcId="{0E59BCE3-AFC5-4817-8B54-43D7D3F3044B}" destId="{F45F3C64-7F8A-454E-BFF3-22866018E8E7}" srcOrd="0" destOrd="0" presId="urn:microsoft.com/office/officeart/2005/8/layout/hierarchy1"/>
    <dgm:cxn modelId="{CC96F0B3-FB27-41A8-8C71-46C4D091BEAA}" type="presParOf" srcId="{F45F3C64-7F8A-454E-BFF3-22866018E8E7}" destId="{E53B5B8D-F75A-40F6-90C6-37F6BD6F9E7C}" srcOrd="0" destOrd="0" presId="urn:microsoft.com/office/officeart/2005/8/layout/hierarchy1"/>
    <dgm:cxn modelId="{7464F770-EA49-4C64-8442-A80504094958}" type="presParOf" srcId="{E53B5B8D-F75A-40F6-90C6-37F6BD6F9E7C}" destId="{2C9707EF-ECD9-4C17-8AAA-02BE176F6BD1}" srcOrd="0" destOrd="0" presId="urn:microsoft.com/office/officeart/2005/8/layout/hierarchy1"/>
    <dgm:cxn modelId="{1CDDB7D9-3049-4281-927C-7CC34ACC51B9}" type="presParOf" srcId="{E53B5B8D-F75A-40F6-90C6-37F6BD6F9E7C}" destId="{9620727A-6230-41D5-A427-8FF4E264D532}" srcOrd="1" destOrd="0" presId="urn:microsoft.com/office/officeart/2005/8/layout/hierarchy1"/>
    <dgm:cxn modelId="{CCB20A7F-60F7-4B41-8663-2C9B9DFA647A}" type="presParOf" srcId="{F45F3C64-7F8A-454E-BFF3-22866018E8E7}" destId="{8EEDCF84-CD9E-477F-879C-6CB13AFBE982}" srcOrd="1" destOrd="0" presId="urn:microsoft.com/office/officeart/2005/8/layout/hierarchy1"/>
    <dgm:cxn modelId="{BADABC60-5F1F-43CE-A009-5F0E674CF9F6}" type="presParOf" srcId="{0E59BCE3-AFC5-4817-8B54-43D7D3F3044B}" destId="{24821BB4-2BE0-4B0E-B58F-42E5CDEA50C8}" srcOrd="1" destOrd="0" presId="urn:microsoft.com/office/officeart/2005/8/layout/hierarchy1"/>
    <dgm:cxn modelId="{41A201C4-0B54-45BB-AA7B-C8946E610751}" type="presParOf" srcId="{24821BB4-2BE0-4B0E-B58F-42E5CDEA50C8}" destId="{2DC7C0C6-F25D-44B8-B816-F16CA1341D42}" srcOrd="0" destOrd="0" presId="urn:microsoft.com/office/officeart/2005/8/layout/hierarchy1"/>
    <dgm:cxn modelId="{22C641B9-D933-4B5D-B016-A0DEF18E48EE}" type="presParOf" srcId="{2DC7C0C6-F25D-44B8-B816-F16CA1341D42}" destId="{4A608785-3A71-4867-9EF3-A06216096400}" srcOrd="0" destOrd="0" presId="urn:microsoft.com/office/officeart/2005/8/layout/hierarchy1"/>
    <dgm:cxn modelId="{B14CC74F-000A-4828-8743-51BFB9814636}" type="presParOf" srcId="{2DC7C0C6-F25D-44B8-B816-F16CA1341D42}" destId="{0857B013-7F6E-40FE-97D1-17FC7B7DBC95}" srcOrd="1" destOrd="0" presId="urn:microsoft.com/office/officeart/2005/8/layout/hierarchy1"/>
    <dgm:cxn modelId="{1A980CE6-DAFF-49F2-978A-DF765BBC4F9B}" type="presParOf" srcId="{24821BB4-2BE0-4B0E-B58F-42E5CDEA50C8}" destId="{B3EA4BC4-6616-416D-8CFE-63947DE2805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D5B6E2-DDF0-42C0-8BD7-E2421F1E9B8E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27B8D9E-099E-460E-99CC-56BEB0873249}">
      <dgm:prSet/>
      <dgm:spPr/>
      <dgm:t>
        <a:bodyPr/>
        <a:lstStyle/>
        <a:p>
          <a:r>
            <a:rPr lang="en-US"/>
            <a:t>Ne töltsd ki az órát unalmas magyarázattal.</a:t>
          </a:r>
        </a:p>
      </dgm:t>
    </dgm:pt>
    <dgm:pt modelId="{4EDBA585-89C4-4084-88C8-115AFCD19A30}" type="parTrans" cxnId="{F32CEAA2-BB64-4C54-A426-37D41D6030E5}">
      <dgm:prSet/>
      <dgm:spPr/>
      <dgm:t>
        <a:bodyPr/>
        <a:lstStyle/>
        <a:p>
          <a:endParaRPr lang="en-US"/>
        </a:p>
      </dgm:t>
    </dgm:pt>
    <dgm:pt modelId="{3F07A5EB-B1F8-44E5-99BF-1CBB4577E4AE}" type="sibTrans" cxnId="{F32CEAA2-BB64-4C54-A426-37D41D6030E5}">
      <dgm:prSet/>
      <dgm:spPr/>
      <dgm:t>
        <a:bodyPr/>
        <a:lstStyle/>
        <a:p>
          <a:endParaRPr lang="en-US"/>
        </a:p>
      </dgm:t>
    </dgm:pt>
    <dgm:pt modelId="{C6A659C9-C878-415C-BB50-EE79985046B7}">
      <dgm:prSet/>
      <dgm:spPr/>
      <dgm:t>
        <a:bodyPr/>
        <a:lstStyle/>
        <a:p>
          <a:r>
            <a:rPr lang="sk-SK" dirty="0"/>
            <a:t>V</a:t>
          </a:r>
          <a:r>
            <a:rPr lang="en-US" dirty="0" err="1"/>
            <a:t>ond</a:t>
          </a:r>
          <a:r>
            <a:rPr lang="en-US" dirty="0"/>
            <a:t> be a </a:t>
          </a:r>
          <a:r>
            <a:rPr lang="en-US" dirty="0" err="1"/>
            <a:t>diákokat</a:t>
          </a:r>
          <a:r>
            <a:rPr lang="en-US" dirty="0"/>
            <a:t>: </a:t>
          </a:r>
          <a:r>
            <a:rPr lang="en-US" dirty="0" err="1"/>
            <a:t>közös</a:t>
          </a:r>
          <a:r>
            <a:rPr lang="en-US" dirty="0"/>
            <a:t> </a:t>
          </a:r>
          <a:r>
            <a:rPr lang="en-US" dirty="0" err="1"/>
            <a:t>példák</a:t>
          </a:r>
          <a:r>
            <a:rPr lang="en-US" dirty="0"/>
            <a:t>, </a:t>
          </a:r>
          <a:r>
            <a:rPr lang="en-US" dirty="0" err="1"/>
            <a:t>javítás</a:t>
          </a:r>
          <a:r>
            <a:rPr lang="en-US" dirty="0"/>
            <a:t>, </a:t>
          </a:r>
          <a:r>
            <a:rPr lang="en-US" dirty="0" err="1"/>
            <a:t>összehasonlítás</a:t>
          </a:r>
          <a:r>
            <a:rPr lang="en-US" dirty="0"/>
            <a:t>.</a:t>
          </a:r>
        </a:p>
      </dgm:t>
    </dgm:pt>
    <dgm:pt modelId="{F0C7714F-1A93-4D5F-85EE-461E70FDE732}" type="parTrans" cxnId="{1E5450F4-3570-4C0D-BC74-A850A35D6928}">
      <dgm:prSet/>
      <dgm:spPr/>
      <dgm:t>
        <a:bodyPr/>
        <a:lstStyle/>
        <a:p>
          <a:endParaRPr lang="en-US"/>
        </a:p>
      </dgm:t>
    </dgm:pt>
    <dgm:pt modelId="{3935DEA2-A440-448F-8C34-5EFA50CA04DB}" type="sibTrans" cxnId="{1E5450F4-3570-4C0D-BC74-A850A35D6928}">
      <dgm:prSet/>
      <dgm:spPr/>
      <dgm:t>
        <a:bodyPr/>
        <a:lstStyle/>
        <a:p>
          <a:endParaRPr lang="en-US"/>
        </a:p>
      </dgm:t>
    </dgm:pt>
    <dgm:pt modelId="{5F930B05-E9C3-4893-A1F6-529F0410C777}" type="pres">
      <dgm:prSet presAssocID="{67D5B6E2-DDF0-42C0-8BD7-E2421F1E9B8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4AEB3EC-B37A-41BB-B90E-AA32279EC626}" type="pres">
      <dgm:prSet presAssocID="{227B8D9E-099E-460E-99CC-56BEB0873249}" presName="hierRoot1" presStyleCnt="0"/>
      <dgm:spPr/>
    </dgm:pt>
    <dgm:pt modelId="{D53D6601-A705-4394-9C6A-73FF7E93A53C}" type="pres">
      <dgm:prSet presAssocID="{227B8D9E-099E-460E-99CC-56BEB0873249}" presName="composite" presStyleCnt="0"/>
      <dgm:spPr/>
    </dgm:pt>
    <dgm:pt modelId="{C4E29989-94D9-47FF-B875-819271B7162F}" type="pres">
      <dgm:prSet presAssocID="{227B8D9E-099E-460E-99CC-56BEB0873249}" presName="background" presStyleLbl="node0" presStyleIdx="0" presStyleCnt="2"/>
      <dgm:spPr/>
    </dgm:pt>
    <dgm:pt modelId="{685D3771-5F30-425E-994D-BEBADC6C9E64}" type="pres">
      <dgm:prSet presAssocID="{227B8D9E-099E-460E-99CC-56BEB0873249}" presName="text" presStyleLbl="fgAcc0" presStyleIdx="0" presStyleCnt="2">
        <dgm:presLayoutVars>
          <dgm:chPref val="3"/>
        </dgm:presLayoutVars>
      </dgm:prSet>
      <dgm:spPr/>
    </dgm:pt>
    <dgm:pt modelId="{A9A3621F-878A-4AFD-9A8A-E4A84B4E2D2D}" type="pres">
      <dgm:prSet presAssocID="{227B8D9E-099E-460E-99CC-56BEB0873249}" presName="hierChild2" presStyleCnt="0"/>
      <dgm:spPr/>
    </dgm:pt>
    <dgm:pt modelId="{39F7D94D-148D-4E2B-B465-527DA60571AF}" type="pres">
      <dgm:prSet presAssocID="{C6A659C9-C878-415C-BB50-EE79985046B7}" presName="hierRoot1" presStyleCnt="0"/>
      <dgm:spPr/>
    </dgm:pt>
    <dgm:pt modelId="{16F23269-B5C9-4A60-A57D-D7E2858A7373}" type="pres">
      <dgm:prSet presAssocID="{C6A659C9-C878-415C-BB50-EE79985046B7}" presName="composite" presStyleCnt="0"/>
      <dgm:spPr/>
    </dgm:pt>
    <dgm:pt modelId="{D6A5FEE3-B2F0-45FB-B282-610B3ABEE353}" type="pres">
      <dgm:prSet presAssocID="{C6A659C9-C878-415C-BB50-EE79985046B7}" presName="background" presStyleLbl="node0" presStyleIdx="1" presStyleCnt="2"/>
      <dgm:spPr/>
    </dgm:pt>
    <dgm:pt modelId="{C1C95BCC-2B62-47B8-86AB-3671959D87FB}" type="pres">
      <dgm:prSet presAssocID="{C6A659C9-C878-415C-BB50-EE79985046B7}" presName="text" presStyleLbl="fgAcc0" presStyleIdx="1" presStyleCnt="2">
        <dgm:presLayoutVars>
          <dgm:chPref val="3"/>
        </dgm:presLayoutVars>
      </dgm:prSet>
      <dgm:spPr/>
    </dgm:pt>
    <dgm:pt modelId="{A8BBFCDC-C925-4540-8D76-8F0DB3D32B73}" type="pres">
      <dgm:prSet presAssocID="{C6A659C9-C878-415C-BB50-EE79985046B7}" presName="hierChild2" presStyleCnt="0"/>
      <dgm:spPr/>
    </dgm:pt>
  </dgm:ptLst>
  <dgm:cxnLst>
    <dgm:cxn modelId="{D699BA22-484B-4C7B-BECA-DB776021ABF9}" type="presOf" srcId="{227B8D9E-099E-460E-99CC-56BEB0873249}" destId="{685D3771-5F30-425E-994D-BEBADC6C9E64}" srcOrd="0" destOrd="0" presId="urn:microsoft.com/office/officeart/2005/8/layout/hierarchy1"/>
    <dgm:cxn modelId="{E634715B-F988-4642-A875-85EB7B64DFEF}" type="presOf" srcId="{67D5B6E2-DDF0-42C0-8BD7-E2421F1E9B8E}" destId="{5F930B05-E9C3-4893-A1F6-529F0410C777}" srcOrd="0" destOrd="0" presId="urn:microsoft.com/office/officeart/2005/8/layout/hierarchy1"/>
    <dgm:cxn modelId="{F32CEAA2-BB64-4C54-A426-37D41D6030E5}" srcId="{67D5B6E2-DDF0-42C0-8BD7-E2421F1E9B8E}" destId="{227B8D9E-099E-460E-99CC-56BEB0873249}" srcOrd="0" destOrd="0" parTransId="{4EDBA585-89C4-4084-88C8-115AFCD19A30}" sibTransId="{3F07A5EB-B1F8-44E5-99BF-1CBB4577E4AE}"/>
    <dgm:cxn modelId="{A40554F1-FCCF-4766-86B9-3106403B78C4}" type="presOf" srcId="{C6A659C9-C878-415C-BB50-EE79985046B7}" destId="{C1C95BCC-2B62-47B8-86AB-3671959D87FB}" srcOrd="0" destOrd="0" presId="urn:microsoft.com/office/officeart/2005/8/layout/hierarchy1"/>
    <dgm:cxn modelId="{1E5450F4-3570-4C0D-BC74-A850A35D6928}" srcId="{67D5B6E2-DDF0-42C0-8BD7-E2421F1E9B8E}" destId="{C6A659C9-C878-415C-BB50-EE79985046B7}" srcOrd="1" destOrd="0" parTransId="{F0C7714F-1A93-4D5F-85EE-461E70FDE732}" sibTransId="{3935DEA2-A440-448F-8C34-5EFA50CA04DB}"/>
    <dgm:cxn modelId="{DBDC62CC-2189-47FE-920F-9FC667ADD5F3}" type="presParOf" srcId="{5F930B05-E9C3-4893-A1F6-529F0410C777}" destId="{F4AEB3EC-B37A-41BB-B90E-AA32279EC626}" srcOrd="0" destOrd="0" presId="urn:microsoft.com/office/officeart/2005/8/layout/hierarchy1"/>
    <dgm:cxn modelId="{E5B7A769-E4A2-433E-B719-9E3CE1FDE5C7}" type="presParOf" srcId="{F4AEB3EC-B37A-41BB-B90E-AA32279EC626}" destId="{D53D6601-A705-4394-9C6A-73FF7E93A53C}" srcOrd="0" destOrd="0" presId="urn:microsoft.com/office/officeart/2005/8/layout/hierarchy1"/>
    <dgm:cxn modelId="{E8C2E258-B133-4EC8-9537-7E041C1AFD5E}" type="presParOf" srcId="{D53D6601-A705-4394-9C6A-73FF7E93A53C}" destId="{C4E29989-94D9-47FF-B875-819271B7162F}" srcOrd="0" destOrd="0" presId="urn:microsoft.com/office/officeart/2005/8/layout/hierarchy1"/>
    <dgm:cxn modelId="{064C989B-9251-44B3-907A-7EBE8310D6A6}" type="presParOf" srcId="{D53D6601-A705-4394-9C6A-73FF7E93A53C}" destId="{685D3771-5F30-425E-994D-BEBADC6C9E64}" srcOrd="1" destOrd="0" presId="urn:microsoft.com/office/officeart/2005/8/layout/hierarchy1"/>
    <dgm:cxn modelId="{E2950CEF-0834-4689-9A0A-78347E5F8E1F}" type="presParOf" srcId="{F4AEB3EC-B37A-41BB-B90E-AA32279EC626}" destId="{A9A3621F-878A-4AFD-9A8A-E4A84B4E2D2D}" srcOrd="1" destOrd="0" presId="urn:microsoft.com/office/officeart/2005/8/layout/hierarchy1"/>
    <dgm:cxn modelId="{98CA5D78-4E43-464C-B4BC-BA22EF678156}" type="presParOf" srcId="{5F930B05-E9C3-4893-A1F6-529F0410C777}" destId="{39F7D94D-148D-4E2B-B465-527DA60571AF}" srcOrd="1" destOrd="0" presId="urn:microsoft.com/office/officeart/2005/8/layout/hierarchy1"/>
    <dgm:cxn modelId="{8A7ADB2A-8360-4C17-A6BD-759D204F7A0E}" type="presParOf" srcId="{39F7D94D-148D-4E2B-B465-527DA60571AF}" destId="{16F23269-B5C9-4A60-A57D-D7E2858A7373}" srcOrd="0" destOrd="0" presId="urn:microsoft.com/office/officeart/2005/8/layout/hierarchy1"/>
    <dgm:cxn modelId="{E99E336E-01BA-426E-BAE8-39ACF28F3340}" type="presParOf" srcId="{16F23269-B5C9-4A60-A57D-D7E2858A7373}" destId="{D6A5FEE3-B2F0-45FB-B282-610B3ABEE353}" srcOrd="0" destOrd="0" presId="urn:microsoft.com/office/officeart/2005/8/layout/hierarchy1"/>
    <dgm:cxn modelId="{579F50B1-10D2-4210-85EA-E00C5AC79B28}" type="presParOf" srcId="{16F23269-B5C9-4A60-A57D-D7E2858A7373}" destId="{C1C95BCC-2B62-47B8-86AB-3671959D87FB}" srcOrd="1" destOrd="0" presId="urn:microsoft.com/office/officeart/2005/8/layout/hierarchy1"/>
    <dgm:cxn modelId="{368EE903-8C47-4153-9316-8C9E63621E6F}" type="presParOf" srcId="{39F7D94D-148D-4E2B-B465-527DA60571AF}" destId="{A8BBFCDC-C925-4540-8D76-8F0DB3D32B7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B71F53-B69D-4AC0-854E-8D4ADB3DCE6D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96EFABF3-5676-412D-8051-DC2CF4B0A383}">
      <dgm:prSet/>
      <dgm:spPr/>
      <dgm:t>
        <a:bodyPr/>
        <a:lstStyle/>
        <a:p>
          <a:pPr>
            <a:defRPr cap="all"/>
          </a:pPr>
          <a:r>
            <a:rPr lang="en-US" dirty="0"/>
            <a:t>Az </a:t>
          </a:r>
          <a:r>
            <a:rPr lang="en-US" dirty="0" err="1"/>
            <a:t>óra</a:t>
          </a:r>
          <a:r>
            <a:rPr lang="en-US" dirty="0"/>
            <a:t> </a:t>
          </a:r>
          <a:r>
            <a:rPr lang="en-US" dirty="0" err="1"/>
            <a:t>célja</a:t>
          </a:r>
          <a:r>
            <a:rPr lang="en-US" dirty="0"/>
            <a:t> </a:t>
          </a:r>
          <a:r>
            <a:rPr lang="en-US" dirty="0" err="1"/>
            <a:t>nem</a:t>
          </a:r>
          <a:r>
            <a:rPr lang="en-US" dirty="0"/>
            <a:t> </a:t>
          </a:r>
          <a:r>
            <a:rPr lang="en-US" dirty="0" err="1"/>
            <a:t>az</a:t>
          </a:r>
          <a:r>
            <a:rPr lang="en-US" dirty="0"/>
            <a:t>, </a:t>
          </a:r>
          <a:r>
            <a:rPr lang="en-US" dirty="0" err="1"/>
            <a:t>hogy</a:t>
          </a:r>
          <a:r>
            <a:rPr lang="en-US" dirty="0"/>
            <a:t> „</a:t>
          </a:r>
          <a:r>
            <a:rPr lang="en-US" dirty="0" err="1"/>
            <a:t>ügyes</a:t>
          </a:r>
          <a:r>
            <a:rPr lang="en-US" dirty="0"/>
            <a:t> a </a:t>
          </a:r>
          <a:r>
            <a:rPr lang="en-US" dirty="0" err="1"/>
            <a:t>gép</a:t>
          </a:r>
          <a:r>
            <a:rPr lang="en-US" dirty="0"/>
            <a:t>”,</a:t>
          </a:r>
        </a:p>
      </dgm:t>
    </dgm:pt>
    <dgm:pt modelId="{9483556A-4CF8-43DB-99C8-B0C156C140C0}" type="parTrans" cxnId="{5415345D-1017-4AF5-AB36-70AD3D8F35FA}">
      <dgm:prSet/>
      <dgm:spPr/>
      <dgm:t>
        <a:bodyPr/>
        <a:lstStyle/>
        <a:p>
          <a:endParaRPr lang="en-US"/>
        </a:p>
      </dgm:t>
    </dgm:pt>
    <dgm:pt modelId="{EC13F809-C483-4DFD-B504-C90D73FC181D}" type="sibTrans" cxnId="{5415345D-1017-4AF5-AB36-70AD3D8F35FA}">
      <dgm:prSet/>
      <dgm:spPr/>
      <dgm:t>
        <a:bodyPr/>
        <a:lstStyle/>
        <a:p>
          <a:endParaRPr lang="en-US"/>
        </a:p>
      </dgm:t>
    </dgm:pt>
    <dgm:pt modelId="{46291740-784B-4A20-9BF0-96832C37B96A}">
      <dgm:prSet custT="1"/>
      <dgm:spPr/>
      <dgm:t>
        <a:bodyPr/>
        <a:lstStyle/>
        <a:p>
          <a:pPr>
            <a:defRPr cap="all"/>
          </a:pPr>
          <a:r>
            <a:rPr lang="en-US" sz="2000" dirty="0" err="1"/>
            <a:t>Hanem</a:t>
          </a:r>
          <a:r>
            <a:rPr lang="en-US" sz="2000" dirty="0"/>
            <a:t> </a:t>
          </a:r>
          <a:r>
            <a:rPr lang="en-US" sz="2000" dirty="0" err="1"/>
            <a:t>az</a:t>
          </a:r>
          <a:r>
            <a:rPr lang="en-US" sz="2000" dirty="0"/>
            <a:t>, </a:t>
          </a:r>
          <a:r>
            <a:rPr lang="en-US" sz="2000" dirty="0" err="1"/>
            <a:t>hogy</a:t>
          </a:r>
          <a:r>
            <a:rPr lang="en-US" sz="2000" dirty="0"/>
            <a:t> </a:t>
          </a:r>
          <a:r>
            <a:rPr lang="en-US" sz="2000" dirty="0" err="1"/>
            <a:t>közösen</a:t>
          </a:r>
          <a:r>
            <a:rPr lang="en-US" sz="2000" dirty="0"/>
            <a:t> </a:t>
          </a:r>
          <a:r>
            <a:rPr lang="en-US" sz="2000" dirty="0" err="1"/>
            <a:t>tanuljunk</a:t>
          </a:r>
          <a:r>
            <a:rPr lang="en-US" sz="2000" dirty="0"/>
            <a:t> </a:t>
          </a:r>
          <a:r>
            <a:rPr lang="en-US" sz="2000" dirty="0" err="1"/>
            <a:t>belőle</a:t>
          </a:r>
          <a:r>
            <a:rPr lang="en-US" sz="2000" dirty="0"/>
            <a:t>.</a:t>
          </a:r>
        </a:p>
      </dgm:t>
    </dgm:pt>
    <dgm:pt modelId="{75FA6470-BE40-47DB-A79F-89107B04342D}" type="parTrans" cxnId="{B9D39126-1A13-4080-8D76-18FF56F6897C}">
      <dgm:prSet/>
      <dgm:spPr/>
      <dgm:t>
        <a:bodyPr/>
        <a:lstStyle/>
        <a:p>
          <a:endParaRPr lang="en-US"/>
        </a:p>
      </dgm:t>
    </dgm:pt>
    <dgm:pt modelId="{957D9BD9-6176-4975-8FB6-46CD4DB15984}" type="sibTrans" cxnId="{B9D39126-1A13-4080-8D76-18FF56F6897C}">
      <dgm:prSet/>
      <dgm:spPr/>
      <dgm:t>
        <a:bodyPr/>
        <a:lstStyle/>
        <a:p>
          <a:endParaRPr lang="en-US"/>
        </a:p>
      </dgm:t>
    </dgm:pt>
    <dgm:pt modelId="{25F6941E-4807-48C8-A9BE-526AB92AC6E1}">
      <dgm:prSet custT="1"/>
      <dgm:spPr/>
      <dgm:t>
        <a:bodyPr/>
        <a:lstStyle/>
        <a:p>
          <a:pPr>
            <a:defRPr cap="all"/>
          </a:pPr>
          <a:r>
            <a:rPr lang="en-US" sz="2000" dirty="0"/>
            <a:t>Adj </a:t>
          </a:r>
          <a:r>
            <a:rPr lang="en-US" sz="2000" dirty="0" err="1"/>
            <a:t>kereteket</a:t>
          </a:r>
          <a:r>
            <a:rPr lang="en-US" sz="2000" dirty="0"/>
            <a:t>, </a:t>
          </a:r>
          <a:r>
            <a:rPr lang="en-US" sz="2000" dirty="0" err="1"/>
            <a:t>kérdésfeltevési</a:t>
          </a:r>
          <a:r>
            <a:rPr lang="en-US" sz="2000" dirty="0"/>
            <a:t> </a:t>
          </a:r>
          <a:r>
            <a:rPr lang="en-US" sz="2000" dirty="0" err="1"/>
            <a:t>technikákat</a:t>
          </a:r>
          <a:r>
            <a:rPr lang="en-US" sz="2000" dirty="0"/>
            <a:t> </a:t>
          </a:r>
          <a:r>
            <a:rPr lang="en-US" sz="2000" dirty="0" err="1"/>
            <a:t>és</a:t>
          </a:r>
          <a:r>
            <a:rPr lang="en-US" sz="2000" dirty="0"/>
            <a:t> </a:t>
          </a:r>
          <a:r>
            <a:rPr lang="en-US" sz="2000" dirty="0" err="1"/>
            <a:t>kritikus</a:t>
          </a:r>
          <a:r>
            <a:rPr lang="en-US" sz="2000" dirty="0"/>
            <a:t> </a:t>
          </a:r>
          <a:r>
            <a:rPr lang="en-US" sz="2000" dirty="0" err="1"/>
            <a:t>szemléletet</a:t>
          </a:r>
          <a:r>
            <a:rPr lang="en-US" sz="2000" dirty="0"/>
            <a:t>.</a:t>
          </a:r>
        </a:p>
      </dgm:t>
    </dgm:pt>
    <dgm:pt modelId="{005D78A7-E6EF-4D5E-B8E9-5EF8764E5A47}" type="parTrans" cxnId="{AE4C89AA-8016-4201-9870-ECFE2724E1F7}">
      <dgm:prSet/>
      <dgm:spPr/>
      <dgm:t>
        <a:bodyPr/>
        <a:lstStyle/>
        <a:p>
          <a:endParaRPr lang="en-US"/>
        </a:p>
      </dgm:t>
    </dgm:pt>
    <dgm:pt modelId="{0247900B-739D-4DED-A21F-D5C35D73776B}" type="sibTrans" cxnId="{AE4C89AA-8016-4201-9870-ECFE2724E1F7}">
      <dgm:prSet/>
      <dgm:spPr/>
      <dgm:t>
        <a:bodyPr/>
        <a:lstStyle/>
        <a:p>
          <a:endParaRPr lang="en-US"/>
        </a:p>
      </dgm:t>
    </dgm:pt>
    <dgm:pt modelId="{E5196C94-7800-4025-A238-49AA0D565CEF}" type="pres">
      <dgm:prSet presAssocID="{01B71F53-B69D-4AC0-854E-8D4ADB3DCE6D}" presName="root" presStyleCnt="0">
        <dgm:presLayoutVars>
          <dgm:dir/>
          <dgm:resizeHandles val="exact"/>
        </dgm:presLayoutVars>
      </dgm:prSet>
      <dgm:spPr/>
    </dgm:pt>
    <dgm:pt modelId="{98E40D56-0AA3-45FD-A8BC-61C07105E960}" type="pres">
      <dgm:prSet presAssocID="{96EFABF3-5676-412D-8051-DC2CF4B0A383}" presName="compNode" presStyleCnt="0"/>
      <dgm:spPr/>
    </dgm:pt>
    <dgm:pt modelId="{4E55E533-551F-467D-BF79-038FC214EF6A}" type="pres">
      <dgm:prSet presAssocID="{96EFABF3-5676-412D-8051-DC2CF4B0A383}" presName="iconBgRect" presStyleLbl="bgShp" presStyleIdx="0" presStyleCnt="3"/>
      <dgm:spPr/>
    </dgm:pt>
    <dgm:pt modelId="{4E9933C4-7CEC-4603-9E2C-AB4B031EF600}" type="pres">
      <dgm:prSet presAssocID="{96EFABF3-5676-412D-8051-DC2CF4B0A38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anyon scene"/>
        </a:ext>
      </dgm:extLst>
    </dgm:pt>
    <dgm:pt modelId="{487B2862-47E8-48D8-B5CD-3607D76EB198}" type="pres">
      <dgm:prSet presAssocID="{96EFABF3-5676-412D-8051-DC2CF4B0A383}" presName="spaceRect" presStyleCnt="0"/>
      <dgm:spPr/>
    </dgm:pt>
    <dgm:pt modelId="{6AEEC6A5-032F-4DBA-A5AD-C251532851BF}" type="pres">
      <dgm:prSet presAssocID="{96EFABF3-5676-412D-8051-DC2CF4B0A383}" presName="textRect" presStyleLbl="revTx" presStyleIdx="0" presStyleCnt="3">
        <dgm:presLayoutVars>
          <dgm:chMax val="1"/>
          <dgm:chPref val="1"/>
        </dgm:presLayoutVars>
      </dgm:prSet>
      <dgm:spPr/>
    </dgm:pt>
    <dgm:pt modelId="{9A0E2ED2-CFDC-4E9E-B849-2A558BCC1FEE}" type="pres">
      <dgm:prSet presAssocID="{EC13F809-C483-4DFD-B504-C90D73FC181D}" presName="sibTrans" presStyleCnt="0"/>
      <dgm:spPr/>
    </dgm:pt>
    <dgm:pt modelId="{8C6EFB02-92E3-456C-A7D8-7CEF7D3CDC1A}" type="pres">
      <dgm:prSet presAssocID="{46291740-784B-4A20-9BF0-96832C37B96A}" presName="compNode" presStyleCnt="0"/>
      <dgm:spPr/>
    </dgm:pt>
    <dgm:pt modelId="{8AC7342D-2CDC-4A54-9F1F-44AFB10398EE}" type="pres">
      <dgm:prSet presAssocID="{46291740-784B-4A20-9BF0-96832C37B96A}" presName="iconBgRect" presStyleLbl="bgShp" presStyleIdx="1" presStyleCnt="3"/>
      <dgm:spPr/>
    </dgm:pt>
    <dgm:pt modelId="{32ACF9D0-5A0D-4EAF-9B19-2BE1B9609A3F}" type="pres">
      <dgm:prSet presAssocID="{46291740-784B-4A20-9BF0-96832C37B96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zivárvány"/>
        </a:ext>
      </dgm:extLst>
    </dgm:pt>
    <dgm:pt modelId="{6178146E-FE39-433B-861B-F224E0D2A138}" type="pres">
      <dgm:prSet presAssocID="{46291740-784B-4A20-9BF0-96832C37B96A}" presName="spaceRect" presStyleCnt="0"/>
      <dgm:spPr/>
    </dgm:pt>
    <dgm:pt modelId="{4A6002B5-6722-4C0A-8319-EFB543B3E301}" type="pres">
      <dgm:prSet presAssocID="{46291740-784B-4A20-9BF0-96832C37B96A}" presName="textRect" presStyleLbl="revTx" presStyleIdx="1" presStyleCnt="3">
        <dgm:presLayoutVars>
          <dgm:chMax val="1"/>
          <dgm:chPref val="1"/>
        </dgm:presLayoutVars>
      </dgm:prSet>
      <dgm:spPr/>
    </dgm:pt>
    <dgm:pt modelId="{42ED2DB4-456F-47ED-AF18-FA510F3F8F7F}" type="pres">
      <dgm:prSet presAssocID="{957D9BD9-6176-4975-8FB6-46CD4DB15984}" presName="sibTrans" presStyleCnt="0"/>
      <dgm:spPr/>
    </dgm:pt>
    <dgm:pt modelId="{F302EAEF-2AA9-40E9-9BA0-F0BC265CE1E5}" type="pres">
      <dgm:prSet presAssocID="{25F6941E-4807-48C8-A9BE-526AB92AC6E1}" presName="compNode" presStyleCnt="0"/>
      <dgm:spPr/>
    </dgm:pt>
    <dgm:pt modelId="{C4FF8C73-08D1-4E8F-B31B-0255BFF5D8D0}" type="pres">
      <dgm:prSet presAssocID="{25F6941E-4807-48C8-A9BE-526AB92AC6E1}" presName="iconBgRect" presStyleLbl="bgShp" presStyleIdx="2" presStyleCnt="3"/>
      <dgm:spPr/>
    </dgm:pt>
    <dgm:pt modelId="{50FA2415-D677-40A0-9D4C-B69C9405346C}" type="pres">
      <dgm:prSet presAssocID="{25F6941E-4807-48C8-A9BE-526AB92AC6E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eb Design"/>
        </a:ext>
      </dgm:extLst>
    </dgm:pt>
    <dgm:pt modelId="{573ECBBF-E037-4367-9B75-D07FE84904D1}" type="pres">
      <dgm:prSet presAssocID="{25F6941E-4807-48C8-A9BE-526AB92AC6E1}" presName="spaceRect" presStyleCnt="0"/>
      <dgm:spPr/>
    </dgm:pt>
    <dgm:pt modelId="{86D00616-6CD7-4FE0-80CF-B7A0E5114575}" type="pres">
      <dgm:prSet presAssocID="{25F6941E-4807-48C8-A9BE-526AB92AC6E1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9D39126-1A13-4080-8D76-18FF56F6897C}" srcId="{01B71F53-B69D-4AC0-854E-8D4ADB3DCE6D}" destId="{46291740-784B-4A20-9BF0-96832C37B96A}" srcOrd="1" destOrd="0" parTransId="{75FA6470-BE40-47DB-A79F-89107B04342D}" sibTransId="{957D9BD9-6176-4975-8FB6-46CD4DB15984}"/>
    <dgm:cxn modelId="{60ED8937-52B1-4C70-8B39-EFF203676A05}" type="presOf" srcId="{96EFABF3-5676-412D-8051-DC2CF4B0A383}" destId="{6AEEC6A5-032F-4DBA-A5AD-C251532851BF}" srcOrd="0" destOrd="0" presId="urn:microsoft.com/office/officeart/2018/5/layout/IconCircleLabelList"/>
    <dgm:cxn modelId="{CD1D3F3F-269E-47DA-BA13-8999FD593355}" type="presOf" srcId="{25F6941E-4807-48C8-A9BE-526AB92AC6E1}" destId="{86D00616-6CD7-4FE0-80CF-B7A0E5114575}" srcOrd="0" destOrd="0" presId="urn:microsoft.com/office/officeart/2018/5/layout/IconCircleLabelList"/>
    <dgm:cxn modelId="{5415345D-1017-4AF5-AB36-70AD3D8F35FA}" srcId="{01B71F53-B69D-4AC0-854E-8D4ADB3DCE6D}" destId="{96EFABF3-5676-412D-8051-DC2CF4B0A383}" srcOrd="0" destOrd="0" parTransId="{9483556A-4CF8-43DB-99C8-B0C156C140C0}" sibTransId="{EC13F809-C483-4DFD-B504-C90D73FC181D}"/>
    <dgm:cxn modelId="{69229383-59CB-4A6E-88EA-7C23A6A04632}" type="presOf" srcId="{46291740-784B-4A20-9BF0-96832C37B96A}" destId="{4A6002B5-6722-4C0A-8319-EFB543B3E301}" srcOrd="0" destOrd="0" presId="urn:microsoft.com/office/officeart/2018/5/layout/IconCircleLabelList"/>
    <dgm:cxn modelId="{AE4C89AA-8016-4201-9870-ECFE2724E1F7}" srcId="{01B71F53-B69D-4AC0-854E-8D4ADB3DCE6D}" destId="{25F6941E-4807-48C8-A9BE-526AB92AC6E1}" srcOrd="2" destOrd="0" parTransId="{005D78A7-E6EF-4D5E-B8E9-5EF8764E5A47}" sibTransId="{0247900B-739D-4DED-A21F-D5C35D73776B}"/>
    <dgm:cxn modelId="{E1A479FF-DFEE-49D3-A991-C55F5A74112E}" type="presOf" srcId="{01B71F53-B69D-4AC0-854E-8D4ADB3DCE6D}" destId="{E5196C94-7800-4025-A238-49AA0D565CEF}" srcOrd="0" destOrd="0" presId="urn:microsoft.com/office/officeart/2018/5/layout/IconCircleLabelList"/>
    <dgm:cxn modelId="{4C05FF48-B4C3-40C3-90EE-046195D3CD6F}" type="presParOf" srcId="{E5196C94-7800-4025-A238-49AA0D565CEF}" destId="{98E40D56-0AA3-45FD-A8BC-61C07105E960}" srcOrd="0" destOrd="0" presId="urn:microsoft.com/office/officeart/2018/5/layout/IconCircleLabelList"/>
    <dgm:cxn modelId="{13C50FED-6659-4B87-BF16-E04BA8581283}" type="presParOf" srcId="{98E40D56-0AA3-45FD-A8BC-61C07105E960}" destId="{4E55E533-551F-467D-BF79-038FC214EF6A}" srcOrd="0" destOrd="0" presId="urn:microsoft.com/office/officeart/2018/5/layout/IconCircleLabelList"/>
    <dgm:cxn modelId="{05B29001-E0F7-48D2-87D0-1CFBC95B03DE}" type="presParOf" srcId="{98E40D56-0AA3-45FD-A8BC-61C07105E960}" destId="{4E9933C4-7CEC-4603-9E2C-AB4B031EF600}" srcOrd="1" destOrd="0" presId="urn:microsoft.com/office/officeart/2018/5/layout/IconCircleLabelList"/>
    <dgm:cxn modelId="{B8325E4E-2105-4AEE-8F15-31566785695C}" type="presParOf" srcId="{98E40D56-0AA3-45FD-A8BC-61C07105E960}" destId="{487B2862-47E8-48D8-B5CD-3607D76EB198}" srcOrd="2" destOrd="0" presId="urn:microsoft.com/office/officeart/2018/5/layout/IconCircleLabelList"/>
    <dgm:cxn modelId="{2277D777-BAB0-489D-9C06-689DF046C01A}" type="presParOf" srcId="{98E40D56-0AA3-45FD-A8BC-61C07105E960}" destId="{6AEEC6A5-032F-4DBA-A5AD-C251532851BF}" srcOrd="3" destOrd="0" presId="urn:microsoft.com/office/officeart/2018/5/layout/IconCircleLabelList"/>
    <dgm:cxn modelId="{6CF293D7-D479-49CC-8C8B-783B409CB94C}" type="presParOf" srcId="{E5196C94-7800-4025-A238-49AA0D565CEF}" destId="{9A0E2ED2-CFDC-4E9E-B849-2A558BCC1FEE}" srcOrd="1" destOrd="0" presId="urn:microsoft.com/office/officeart/2018/5/layout/IconCircleLabelList"/>
    <dgm:cxn modelId="{B87C38BE-7DB7-4ADC-9101-C6E89990AF0D}" type="presParOf" srcId="{E5196C94-7800-4025-A238-49AA0D565CEF}" destId="{8C6EFB02-92E3-456C-A7D8-7CEF7D3CDC1A}" srcOrd="2" destOrd="0" presId="urn:microsoft.com/office/officeart/2018/5/layout/IconCircleLabelList"/>
    <dgm:cxn modelId="{2DC5202D-2889-40F2-9A22-BBAD020A0989}" type="presParOf" srcId="{8C6EFB02-92E3-456C-A7D8-7CEF7D3CDC1A}" destId="{8AC7342D-2CDC-4A54-9F1F-44AFB10398EE}" srcOrd="0" destOrd="0" presId="urn:microsoft.com/office/officeart/2018/5/layout/IconCircleLabelList"/>
    <dgm:cxn modelId="{29362F78-F1DC-4F33-BD0E-51DADF7DCAFF}" type="presParOf" srcId="{8C6EFB02-92E3-456C-A7D8-7CEF7D3CDC1A}" destId="{32ACF9D0-5A0D-4EAF-9B19-2BE1B9609A3F}" srcOrd="1" destOrd="0" presId="urn:microsoft.com/office/officeart/2018/5/layout/IconCircleLabelList"/>
    <dgm:cxn modelId="{88D043F0-1B5F-43CF-BCD0-72F52E93C7F4}" type="presParOf" srcId="{8C6EFB02-92E3-456C-A7D8-7CEF7D3CDC1A}" destId="{6178146E-FE39-433B-861B-F224E0D2A138}" srcOrd="2" destOrd="0" presId="urn:microsoft.com/office/officeart/2018/5/layout/IconCircleLabelList"/>
    <dgm:cxn modelId="{8E907197-C106-4A6E-BF9F-87E2C8D8137B}" type="presParOf" srcId="{8C6EFB02-92E3-456C-A7D8-7CEF7D3CDC1A}" destId="{4A6002B5-6722-4C0A-8319-EFB543B3E301}" srcOrd="3" destOrd="0" presId="urn:microsoft.com/office/officeart/2018/5/layout/IconCircleLabelList"/>
    <dgm:cxn modelId="{DEE54034-FDB3-47B9-95AF-1DC1F5F22D88}" type="presParOf" srcId="{E5196C94-7800-4025-A238-49AA0D565CEF}" destId="{42ED2DB4-456F-47ED-AF18-FA510F3F8F7F}" srcOrd="3" destOrd="0" presId="urn:microsoft.com/office/officeart/2018/5/layout/IconCircleLabelList"/>
    <dgm:cxn modelId="{C65369BF-1DF9-4C7A-BEFE-9433096F42A0}" type="presParOf" srcId="{E5196C94-7800-4025-A238-49AA0D565CEF}" destId="{F302EAEF-2AA9-40E9-9BA0-F0BC265CE1E5}" srcOrd="4" destOrd="0" presId="urn:microsoft.com/office/officeart/2018/5/layout/IconCircleLabelList"/>
    <dgm:cxn modelId="{B414F741-6866-431D-8814-4DB8C31FE477}" type="presParOf" srcId="{F302EAEF-2AA9-40E9-9BA0-F0BC265CE1E5}" destId="{C4FF8C73-08D1-4E8F-B31B-0255BFF5D8D0}" srcOrd="0" destOrd="0" presId="urn:microsoft.com/office/officeart/2018/5/layout/IconCircleLabelList"/>
    <dgm:cxn modelId="{D73E1A9B-9806-461B-8E66-F85D392AF465}" type="presParOf" srcId="{F302EAEF-2AA9-40E9-9BA0-F0BC265CE1E5}" destId="{50FA2415-D677-40A0-9D4C-B69C9405346C}" srcOrd="1" destOrd="0" presId="urn:microsoft.com/office/officeart/2018/5/layout/IconCircleLabelList"/>
    <dgm:cxn modelId="{3C07C622-B69C-4FF6-ABA8-BF30EB3C1B09}" type="presParOf" srcId="{F302EAEF-2AA9-40E9-9BA0-F0BC265CE1E5}" destId="{573ECBBF-E037-4367-9B75-D07FE84904D1}" srcOrd="2" destOrd="0" presId="urn:microsoft.com/office/officeart/2018/5/layout/IconCircleLabelList"/>
    <dgm:cxn modelId="{14175669-28FE-435C-BCC0-B21E97A8C102}" type="presParOf" srcId="{F302EAEF-2AA9-40E9-9BA0-F0BC265CE1E5}" destId="{86D00616-6CD7-4FE0-80CF-B7A0E511457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E32DBF-F1B5-4615-A1F7-0218094E4712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A722A5-E476-4850-B158-E6AF541DDBC3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Ne olvasd fel igazságként az első generált szöveget.</a:t>
          </a:r>
        </a:p>
      </dsp:txBody>
      <dsp:txXfrm>
        <a:off x="456496" y="980400"/>
        <a:ext cx="3381034" cy="2099279"/>
      </dsp:txXfrm>
    </dsp:sp>
    <dsp:sp modelId="{3A6E95BD-5345-4059-BAE7-30E69E299308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6E6A6-571E-4468-B064-947F9C7CA1F8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De tanítsd meg: ellenőrizni és kritikus szemmel vizsgálni kell.</a:t>
          </a:r>
        </a:p>
      </dsp:txBody>
      <dsp:txXfrm>
        <a:off x="4748523" y="980400"/>
        <a:ext cx="3381034" cy="20992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CD7135-6F7B-43B2-BEA9-A2531D4E1B2A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6BA555-4FC4-440E-8197-7F7732DF2C02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Ne </a:t>
          </a:r>
          <a:r>
            <a:rPr lang="en-US" sz="3300" kern="1200" dirty="0" err="1"/>
            <a:t>csak</a:t>
          </a:r>
          <a:r>
            <a:rPr lang="en-US" sz="3300" kern="1200" dirty="0"/>
            <a:t> </a:t>
          </a:r>
          <a:r>
            <a:rPr lang="en-US" sz="3300" kern="1200" dirty="0" err="1"/>
            <a:t>használati</a:t>
          </a:r>
          <a:r>
            <a:rPr lang="en-US" sz="3300" kern="1200" dirty="0"/>
            <a:t> </a:t>
          </a:r>
          <a:r>
            <a:rPr lang="en-US" sz="3300" kern="1200" dirty="0" err="1"/>
            <a:t>példákat</a:t>
          </a:r>
          <a:r>
            <a:rPr lang="en-US" sz="3300" kern="1200" dirty="0"/>
            <a:t> </a:t>
          </a:r>
          <a:r>
            <a:rPr lang="en-US" sz="3300" kern="1200" dirty="0" err="1"/>
            <a:t>mutass</a:t>
          </a:r>
          <a:r>
            <a:rPr lang="sk-SK" sz="3300" kern="1200" dirty="0"/>
            <a:t> </a:t>
          </a:r>
          <a:r>
            <a:rPr lang="sk-SK" sz="3300" kern="1200" dirty="0" err="1"/>
            <a:t>meg</a:t>
          </a:r>
          <a:r>
            <a:rPr lang="sk-SK" sz="3300" kern="1200" dirty="0"/>
            <a:t> a </a:t>
          </a:r>
          <a:r>
            <a:rPr lang="sk-SK" sz="3300" kern="1200" dirty="0" err="1"/>
            <a:t>gyerekeknek</a:t>
          </a:r>
          <a:r>
            <a:rPr lang="en-US" sz="3300" kern="1200" dirty="0"/>
            <a:t>.</a:t>
          </a:r>
        </a:p>
      </dsp:txBody>
      <dsp:txXfrm>
        <a:off x="456496" y="980400"/>
        <a:ext cx="3381034" cy="2099279"/>
      </dsp:txXfrm>
    </dsp:sp>
    <dsp:sp modelId="{E482823A-0B5D-4D20-A6ED-F683DB4FA249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A9B7F7-A016-447D-BDAD-140F922F9C76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300" kern="1200" dirty="0"/>
            <a:t>M</a:t>
          </a:r>
          <a:r>
            <a:rPr lang="en-US" sz="3300" kern="1200" dirty="0" err="1"/>
            <a:t>utasd</a:t>
          </a:r>
          <a:r>
            <a:rPr lang="en-US" sz="3300" kern="1200" dirty="0"/>
            <a:t> meg: </a:t>
          </a:r>
          <a:r>
            <a:rPr lang="en-US" sz="3300" kern="1200" dirty="0" err="1"/>
            <a:t>magyarázni</a:t>
          </a:r>
          <a:r>
            <a:rPr lang="en-US" sz="3300" kern="1200" dirty="0"/>
            <a:t> is </a:t>
          </a:r>
          <a:r>
            <a:rPr lang="en-US" sz="3300" kern="1200" dirty="0" err="1"/>
            <a:t>tudja</a:t>
          </a:r>
          <a:r>
            <a:rPr lang="en-US" sz="3300" kern="1200" dirty="0"/>
            <a:t>, </a:t>
          </a:r>
          <a:r>
            <a:rPr lang="en-US" sz="3300" kern="1200" dirty="0" err="1"/>
            <a:t>hogyan</a:t>
          </a:r>
          <a:r>
            <a:rPr lang="en-US" sz="3300" kern="1200" dirty="0"/>
            <a:t> </a:t>
          </a:r>
          <a:r>
            <a:rPr lang="en-US" sz="3300" kern="1200" dirty="0" err="1"/>
            <a:t>működik</a:t>
          </a:r>
          <a:r>
            <a:rPr lang="en-US" sz="3300" kern="1200" dirty="0"/>
            <a:t>.</a:t>
          </a:r>
        </a:p>
      </dsp:txBody>
      <dsp:txXfrm>
        <a:off x="4748523" y="980400"/>
        <a:ext cx="3381034" cy="20992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707EF-ECD9-4C17-8AAA-02BE176F6BD1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20727A-6230-41D5-A427-8FF4E264D532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 dirty="0"/>
            <a:t>Ne </a:t>
          </a:r>
          <a:r>
            <a:rPr lang="en-US" sz="3100" kern="1200" dirty="0" err="1"/>
            <a:t>csinálj</a:t>
          </a:r>
          <a:r>
            <a:rPr lang="en-US" sz="3100" kern="1200" dirty="0"/>
            <a:t> </a:t>
          </a:r>
          <a:r>
            <a:rPr lang="en-US" sz="3100" kern="1200" dirty="0" err="1"/>
            <a:t>belőle</a:t>
          </a:r>
          <a:r>
            <a:rPr lang="en-US" sz="3100" kern="1200" dirty="0"/>
            <a:t> puszta </a:t>
          </a:r>
          <a:r>
            <a:rPr lang="en-US" sz="3100" kern="1200" dirty="0" err="1"/>
            <a:t>játékot</a:t>
          </a:r>
          <a:r>
            <a:rPr lang="en-US" sz="3100" kern="1200" dirty="0"/>
            <a:t>.</a:t>
          </a:r>
        </a:p>
      </dsp:txBody>
      <dsp:txXfrm>
        <a:off x="456496" y="980400"/>
        <a:ext cx="3381034" cy="2099279"/>
      </dsp:txXfrm>
    </dsp:sp>
    <dsp:sp modelId="{4A608785-3A71-4867-9EF3-A06216096400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7B013-7F6E-40FE-97D1-17FC7B7DBC95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100" kern="1200" dirty="0"/>
            <a:t>H</a:t>
          </a:r>
          <a:r>
            <a:rPr lang="en-US" sz="3100" kern="1200" dirty="0" err="1"/>
            <a:t>angsúlyozd</a:t>
          </a:r>
          <a:r>
            <a:rPr lang="en-US" sz="3100" kern="1200" dirty="0"/>
            <a:t>: </a:t>
          </a:r>
          <a:r>
            <a:rPr lang="sk-SK" sz="3100" kern="1200" dirty="0" err="1"/>
            <a:t>az</a:t>
          </a:r>
          <a:r>
            <a:rPr lang="sk-SK" sz="3100" kern="1200" dirty="0"/>
            <a:t> </a:t>
          </a:r>
          <a:r>
            <a:rPr lang="en-US" sz="3100" kern="1200" dirty="0" err="1"/>
            <a:t>adatvédelem</a:t>
          </a:r>
          <a:r>
            <a:rPr lang="en-US" sz="3100" kern="1200" dirty="0"/>
            <a:t>, </a:t>
          </a:r>
          <a:r>
            <a:rPr lang="sk-SK" sz="3100" kern="1200" dirty="0"/>
            <a:t>a </a:t>
          </a:r>
          <a:r>
            <a:rPr lang="en-US" sz="3100" kern="1200" dirty="0" err="1"/>
            <a:t>plágium</a:t>
          </a:r>
          <a:r>
            <a:rPr lang="en-US" sz="3100" kern="1200" dirty="0"/>
            <a:t> </a:t>
          </a:r>
          <a:r>
            <a:rPr lang="en-US" sz="3100" kern="1200" dirty="0" err="1"/>
            <a:t>és</a:t>
          </a:r>
          <a:r>
            <a:rPr lang="en-US" sz="3100" kern="1200" dirty="0"/>
            <a:t> </a:t>
          </a:r>
          <a:r>
            <a:rPr lang="sk-SK" sz="3100" kern="1200" dirty="0"/>
            <a:t>a </a:t>
          </a:r>
          <a:r>
            <a:rPr lang="en-US" sz="3100" kern="1200" dirty="0" err="1"/>
            <a:t>felelős</a:t>
          </a:r>
          <a:r>
            <a:rPr lang="en-US" sz="3100" kern="1200" dirty="0"/>
            <a:t> </a:t>
          </a:r>
          <a:r>
            <a:rPr lang="en-US" sz="3100" kern="1200" dirty="0" err="1"/>
            <a:t>használat</a:t>
          </a:r>
          <a:r>
            <a:rPr lang="en-US" sz="3100" kern="1200" dirty="0"/>
            <a:t> </a:t>
          </a:r>
          <a:r>
            <a:rPr lang="sk-SK" sz="3100" kern="1200" dirty="0" err="1"/>
            <a:t>is</a:t>
          </a:r>
          <a:r>
            <a:rPr lang="sk-SK" sz="3100" kern="1200" dirty="0"/>
            <a:t> </a:t>
          </a:r>
          <a:r>
            <a:rPr lang="en-US" sz="3100" kern="1200" dirty="0" err="1"/>
            <a:t>fontos</a:t>
          </a:r>
          <a:r>
            <a:rPr lang="en-US" sz="3100" kern="1200" dirty="0"/>
            <a:t>.</a:t>
          </a:r>
        </a:p>
      </dsp:txBody>
      <dsp:txXfrm>
        <a:off x="4748523" y="980400"/>
        <a:ext cx="3381034" cy="209927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29989-94D9-47FF-B875-819271B7162F}">
      <dsp:nvSpPr>
        <dsp:cNvPr id="0" name=""/>
        <dsp:cNvSpPr/>
      </dsp:nvSpPr>
      <dsp:spPr>
        <a:xfrm>
          <a:off x="1000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5D3771-5F30-425E-994D-BEBADC6C9E64}">
      <dsp:nvSpPr>
        <dsp:cNvPr id="0" name=""/>
        <dsp:cNvSpPr/>
      </dsp:nvSpPr>
      <dsp:spPr>
        <a:xfrm>
          <a:off x="391184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Ne töltsd ki az órát unalmas magyarázattal.</a:t>
          </a:r>
        </a:p>
      </dsp:txBody>
      <dsp:txXfrm>
        <a:off x="456496" y="980400"/>
        <a:ext cx="3381034" cy="2099279"/>
      </dsp:txXfrm>
    </dsp:sp>
    <dsp:sp modelId="{D6A5FEE3-B2F0-45FB-B282-610B3ABEE353}">
      <dsp:nvSpPr>
        <dsp:cNvPr id="0" name=""/>
        <dsp:cNvSpPr/>
      </dsp:nvSpPr>
      <dsp:spPr>
        <a:xfrm>
          <a:off x="4293027" y="544413"/>
          <a:ext cx="3511658" cy="2229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C95BCC-2B62-47B8-86AB-3671959D87FB}">
      <dsp:nvSpPr>
        <dsp:cNvPr id="0" name=""/>
        <dsp:cNvSpPr/>
      </dsp:nvSpPr>
      <dsp:spPr>
        <a:xfrm>
          <a:off x="4683211" y="915088"/>
          <a:ext cx="3511658" cy="2229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k-SK" sz="3300" kern="1200" dirty="0"/>
            <a:t>V</a:t>
          </a:r>
          <a:r>
            <a:rPr lang="en-US" sz="3300" kern="1200" dirty="0" err="1"/>
            <a:t>ond</a:t>
          </a:r>
          <a:r>
            <a:rPr lang="en-US" sz="3300" kern="1200" dirty="0"/>
            <a:t> be a </a:t>
          </a:r>
          <a:r>
            <a:rPr lang="en-US" sz="3300" kern="1200" dirty="0" err="1"/>
            <a:t>diákokat</a:t>
          </a:r>
          <a:r>
            <a:rPr lang="en-US" sz="3300" kern="1200" dirty="0"/>
            <a:t>: </a:t>
          </a:r>
          <a:r>
            <a:rPr lang="en-US" sz="3300" kern="1200" dirty="0" err="1"/>
            <a:t>közös</a:t>
          </a:r>
          <a:r>
            <a:rPr lang="en-US" sz="3300" kern="1200" dirty="0"/>
            <a:t> </a:t>
          </a:r>
          <a:r>
            <a:rPr lang="en-US" sz="3300" kern="1200" dirty="0" err="1"/>
            <a:t>példák</a:t>
          </a:r>
          <a:r>
            <a:rPr lang="en-US" sz="3300" kern="1200" dirty="0"/>
            <a:t>, </a:t>
          </a:r>
          <a:r>
            <a:rPr lang="en-US" sz="3300" kern="1200" dirty="0" err="1"/>
            <a:t>javítás</a:t>
          </a:r>
          <a:r>
            <a:rPr lang="en-US" sz="3300" kern="1200" dirty="0"/>
            <a:t>, </a:t>
          </a:r>
          <a:r>
            <a:rPr lang="en-US" sz="3300" kern="1200" dirty="0" err="1"/>
            <a:t>összehasonlítás</a:t>
          </a:r>
          <a:r>
            <a:rPr lang="en-US" sz="3300" kern="1200" dirty="0"/>
            <a:t>.</a:t>
          </a:r>
        </a:p>
      </dsp:txBody>
      <dsp:txXfrm>
        <a:off x="4748523" y="980400"/>
        <a:ext cx="3381034" cy="209927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55E533-551F-467D-BF79-038FC214EF6A}">
      <dsp:nvSpPr>
        <dsp:cNvPr id="0" name=""/>
        <dsp:cNvSpPr/>
      </dsp:nvSpPr>
      <dsp:spPr>
        <a:xfrm>
          <a:off x="518185" y="42962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9933C4-7CEC-4603-9E2C-AB4B031EF600}">
      <dsp:nvSpPr>
        <dsp:cNvPr id="0" name=""/>
        <dsp:cNvSpPr/>
      </dsp:nvSpPr>
      <dsp:spPr>
        <a:xfrm>
          <a:off x="832623" y="74406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EEC6A5-032F-4DBA-A5AD-C251532851BF}">
      <dsp:nvSpPr>
        <dsp:cNvPr id="0" name=""/>
        <dsp:cNvSpPr/>
      </dsp:nvSpPr>
      <dsp:spPr>
        <a:xfrm>
          <a:off x="46529" y="2364622"/>
          <a:ext cx="241875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Az </a:t>
          </a:r>
          <a:r>
            <a:rPr lang="en-US" sz="2000" kern="1200" dirty="0" err="1"/>
            <a:t>óra</a:t>
          </a:r>
          <a:r>
            <a:rPr lang="en-US" sz="2000" kern="1200" dirty="0"/>
            <a:t> </a:t>
          </a:r>
          <a:r>
            <a:rPr lang="en-US" sz="2000" kern="1200" dirty="0" err="1"/>
            <a:t>célja</a:t>
          </a:r>
          <a:r>
            <a:rPr lang="en-US" sz="2000" kern="1200" dirty="0"/>
            <a:t> </a:t>
          </a:r>
          <a:r>
            <a:rPr lang="en-US" sz="2000" kern="1200" dirty="0" err="1"/>
            <a:t>nem</a:t>
          </a:r>
          <a:r>
            <a:rPr lang="en-US" sz="2000" kern="1200" dirty="0"/>
            <a:t> </a:t>
          </a:r>
          <a:r>
            <a:rPr lang="en-US" sz="2000" kern="1200" dirty="0" err="1"/>
            <a:t>az</a:t>
          </a:r>
          <a:r>
            <a:rPr lang="en-US" sz="2000" kern="1200" dirty="0"/>
            <a:t>, </a:t>
          </a:r>
          <a:r>
            <a:rPr lang="en-US" sz="2000" kern="1200" dirty="0" err="1"/>
            <a:t>hogy</a:t>
          </a:r>
          <a:r>
            <a:rPr lang="en-US" sz="2000" kern="1200" dirty="0"/>
            <a:t> „</a:t>
          </a:r>
          <a:r>
            <a:rPr lang="en-US" sz="2000" kern="1200" dirty="0" err="1"/>
            <a:t>ügyes</a:t>
          </a:r>
          <a:r>
            <a:rPr lang="en-US" sz="2000" kern="1200" dirty="0"/>
            <a:t> a </a:t>
          </a:r>
          <a:r>
            <a:rPr lang="en-US" sz="2000" kern="1200" dirty="0" err="1"/>
            <a:t>gép</a:t>
          </a:r>
          <a:r>
            <a:rPr lang="en-US" sz="2000" kern="1200" dirty="0"/>
            <a:t>”,</a:t>
          </a:r>
        </a:p>
      </dsp:txBody>
      <dsp:txXfrm>
        <a:off x="46529" y="2364622"/>
        <a:ext cx="2418750" cy="1398559"/>
      </dsp:txXfrm>
    </dsp:sp>
    <dsp:sp modelId="{8AC7342D-2CDC-4A54-9F1F-44AFB10398EE}">
      <dsp:nvSpPr>
        <dsp:cNvPr id="0" name=""/>
        <dsp:cNvSpPr/>
      </dsp:nvSpPr>
      <dsp:spPr>
        <a:xfrm>
          <a:off x="3360216" y="42962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ACF9D0-5A0D-4EAF-9B19-2BE1B9609A3F}">
      <dsp:nvSpPr>
        <dsp:cNvPr id="0" name=""/>
        <dsp:cNvSpPr/>
      </dsp:nvSpPr>
      <dsp:spPr>
        <a:xfrm>
          <a:off x="3674654" y="74406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6002B5-6722-4C0A-8319-EFB543B3E301}">
      <dsp:nvSpPr>
        <dsp:cNvPr id="0" name=""/>
        <dsp:cNvSpPr/>
      </dsp:nvSpPr>
      <dsp:spPr>
        <a:xfrm>
          <a:off x="2888560" y="2364622"/>
          <a:ext cx="241875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 err="1"/>
            <a:t>Hanem</a:t>
          </a:r>
          <a:r>
            <a:rPr lang="en-US" sz="2000" kern="1200" dirty="0"/>
            <a:t> </a:t>
          </a:r>
          <a:r>
            <a:rPr lang="en-US" sz="2000" kern="1200" dirty="0" err="1"/>
            <a:t>az</a:t>
          </a:r>
          <a:r>
            <a:rPr lang="en-US" sz="2000" kern="1200" dirty="0"/>
            <a:t>, </a:t>
          </a:r>
          <a:r>
            <a:rPr lang="en-US" sz="2000" kern="1200" dirty="0" err="1"/>
            <a:t>hogy</a:t>
          </a:r>
          <a:r>
            <a:rPr lang="en-US" sz="2000" kern="1200" dirty="0"/>
            <a:t> </a:t>
          </a:r>
          <a:r>
            <a:rPr lang="en-US" sz="2000" kern="1200" dirty="0" err="1"/>
            <a:t>közösen</a:t>
          </a:r>
          <a:r>
            <a:rPr lang="en-US" sz="2000" kern="1200" dirty="0"/>
            <a:t> </a:t>
          </a:r>
          <a:r>
            <a:rPr lang="en-US" sz="2000" kern="1200" dirty="0" err="1"/>
            <a:t>tanuljunk</a:t>
          </a:r>
          <a:r>
            <a:rPr lang="en-US" sz="2000" kern="1200" dirty="0"/>
            <a:t> </a:t>
          </a:r>
          <a:r>
            <a:rPr lang="en-US" sz="2000" kern="1200" dirty="0" err="1"/>
            <a:t>belőle</a:t>
          </a:r>
          <a:r>
            <a:rPr lang="en-US" sz="2000" kern="1200" dirty="0"/>
            <a:t>.</a:t>
          </a:r>
        </a:p>
      </dsp:txBody>
      <dsp:txXfrm>
        <a:off x="2888560" y="2364622"/>
        <a:ext cx="2418750" cy="1398559"/>
      </dsp:txXfrm>
    </dsp:sp>
    <dsp:sp modelId="{C4FF8C73-08D1-4E8F-B31B-0255BFF5D8D0}">
      <dsp:nvSpPr>
        <dsp:cNvPr id="0" name=""/>
        <dsp:cNvSpPr/>
      </dsp:nvSpPr>
      <dsp:spPr>
        <a:xfrm>
          <a:off x="6202248" y="429622"/>
          <a:ext cx="1475437" cy="1475437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0FA2415-D677-40A0-9D4C-B69C9405346C}">
      <dsp:nvSpPr>
        <dsp:cNvPr id="0" name=""/>
        <dsp:cNvSpPr/>
      </dsp:nvSpPr>
      <dsp:spPr>
        <a:xfrm>
          <a:off x="6516685" y="74406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D00616-6CD7-4FE0-80CF-B7A0E5114575}">
      <dsp:nvSpPr>
        <dsp:cNvPr id="0" name=""/>
        <dsp:cNvSpPr/>
      </dsp:nvSpPr>
      <dsp:spPr>
        <a:xfrm>
          <a:off x="5730591" y="2364622"/>
          <a:ext cx="2418750" cy="13985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dirty="0"/>
            <a:t>Adj </a:t>
          </a:r>
          <a:r>
            <a:rPr lang="en-US" sz="2000" kern="1200" dirty="0" err="1"/>
            <a:t>kereteket</a:t>
          </a:r>
          <a:r>
            <a:rPr lang="en-US" sz="2000" kern="1200" dirty="0"/>
            <a:t>, </a:t>
          </a:r>
          <a:r>
            <a:rPr lang="en-US" sz="2000" kern="1200" dirty="0" err="1"/>
            <a:t>kérdésfeltevési</a:t>
          </a:r>
          <a:r>
            <a:rPr lang="en-US" sz="2000" kern="1200" dirty="0"/>
            <a:t> </a:t>
          </a:r>
          <a:r>
            <a:rPr lang="en-US" sz="2000" kern="1200" dirty="0" err="1"/>
            <a:t>technikákat</a:t>
          </a:r>
          <a:r>
            <a:rPr lang="en-US" sz="2000" kern="1200" dirty="0"/>
            <a:t> </a:t>
          </a:r>
          <a:r>
            <a:rPr lang="en-US" sz="2000" kern="1200" dirty="0" err="1"/>
            <a:t>és</a:t>
          </a:r>
          <a:r>
            <a:rPr lang="en-US" sz="2000" kern="1200" dirty="0"/>
            <a:t> </a:t>
          </a:r>
          <a:r>
            <a:rPr lang="en-US" sz="2000" kern="1200" dirty="0" err="1"/>
            <a:t>kritikus</a:t>
          </a:r>
          <a:r>
            <a:rPr lang="en-US" sz="2000" kern="1200" dirty="0"/>
            <a:t> </a:t>
          </a:r>
          <a:r>
            <a:rPr lang="en-US" sz="2000" kern="1200" dirty="0" err="1"/>
            <a:t>szemléletet</a:t>
          </a:r>
          <a:r>
            <a:rPr lang="en-US" sz="2000" kern="1200" dirty="0"/>
            <a:t>.</a:t>
          </a:r>
        </a:p>
      </dsp:txBody>
      <dsp:txXfrm>
        <a:off x="5730591" y="2364622"/>
        <a:ext cx="2418750" cy="13985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" y="-22693"/>
            <a:ext cx="9143998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384720" y="-2407841"/>
            <a:ext cx="4374557" cy="9144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55756" y="-2236808"/>
            <a:ext cx="4374128" cy="880235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-22690"/>
            <a:ext cx="6406863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4459073" y="-1032053"/>
            <a:ext cx="3742610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1640" y="735106"/>
            <a:ext cx="8460720" cy="1629109"/>
          </a:xfrm>
        </p:spPr>
        <p:txBody>
          <a:bodyPr anchor="b">
            <a:normAutofit/>
          </a:bodyPr>
          <a:lstStyle/>
          <a:p>
            <a:pPr algn="l"/>
            <a:r>
              <a:rPr lang="en-GB" sz="4200" dirty="0" err="1">
                <a:solidFill>
                  <a:srgbClr val="FFFFFF"/>
                </a:solidFill>
              </a:rPr>
              <a:t>Mesterséges</a:t>
            </a:r>
            <a:r>
              <a:rPr lang="en-GB" sz="4200" dirty="0">
                <a:solidFill>
                  <a:srgbClr val="FFFFFF"/>
                </a:solidFill>
              </a:rPr>
              <a:t> </a:t>
            </a:r>
            <a:r>
              <a:rPr lang="en-GB" sz="4200" dirty="0" err="1">
                <a:solidFill>
                  <a:srgbClr val="FFFFFF"/>
                </a:solidFill>
              </a:rPr>
              <a:t>Intelligencia</a:t>
            </a:r>
            <a:r>
              <a:rPr lang="en-GB" sz="4200" dirty="0">
                <a:solidFill>
                  <a:srgbClr val="FFFFFF"/>
                </a:solidFill>
              </a:rPr>
              <a:t> </a:t>
            </a:r>
            <a:r>
              <a:rPr lang="en-GB" sz="4200" dirty="0" err="1">
                <a:solidFill>
                  <a:srgbClr val="FFFFFF"/>
                </a:solidFill>
              </a:rPr>
              <a:t>az</a:t>
            </a:r>
            <a:r>
              <a:rPr lang="en-GB" sz="4200" dirty="0">
                <a:solidFill>
                  <a:srgbClr val="FFFFFF"/>
                </a:solidFill>
              </a:rPr>
              <a:t> </a:t>
            </a:r>
            <a:r>
              <a:rPr lang="en-GB" sz="4200" dirty="0" err="1">
                <a:solidFill>
                  <a:srgbClr val="FFFFFF"/>
                </a:solidFill>
              </a:rPr>
              <a:t>első</a:t>
            </a:r>
            <a:r>
              <a:rPr lang="en-GB" sz="4200" dirty="0">
                <a:solidFill>
                  <a:srgbClr val="FFFFFF"/>
                </a:solidFill>
              </a:rPr>
              <a:t> </a:t>
            </a:r>
            <a:r>
              <a:rPr lang="en-GB" sz="4200" dirty="0" err="1">
                <a:solidFill>
                  <a:srgbClr val="FFFFFF"/>
                </a:solidFill>
              </a:rPr>
              <a:t>órán</a:t>
            </a:r>
            <a:endParaRPr lang="en-GB" sz="42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3011" y="4374126"/>
            <a:ext cx="7504463" cy="1954956"/>
          </a:xfrm>
        </p:spPr>
        <p:txBody>
          <a:bodyPr anchor="ctr">
            <a:normAutofit/>
          </a:bodyPr>
          <a:lstStyle/>
          <a:p>
            <a:pPr algn="l"/>
            <a:r>
              <a:rPr dirty="0" err="1"/>
              <a:t>Fejtágító</a:t>
            </a:r>
            <a:r>
              <a:rPr dirty="0"/>
              <a:t> </a:t>
            </a:r>
            <a:r>
              <a:rPr dirty="0" err="1"/>
              <a:t>tanároknak</a:t>
            </a:r>
            <a:r>
              <a:rPr dirty="0"/>
              <a:t> – </a:t>
            </a:r>
            <a:r>
              <a:rPr dirty="0" err="1"/>
              <a:t>hogyan</a:t>
            </a:r>
            <a:r>
              <a:rPr dirty="0"/>
              <a:t> ne </a:t>
            </a:r>
            <a:r>
              <a:rPr dirty="0" err="1"/>
              <a:t>csináljunk</a:t>
            </a:r>
            <a:r>
              <a:rPr dirty="0"/>
              <a:t> </a:t>
            </a:r>
            <a:r>
              <a:rPr dirty="0" err="1"/>
              <a:t>hülyét</a:t>
            </a:r>
            <a:r>
              <a:rPr dirty="0"/>
              <a:t> </a:t>
            </a:r>
            <a:r>
              <a:rPr dirty="0" err="1"/>
              <a:t>magunkból</a:t>
            </a:r>
            <a:r>
              <a:rPr dirty="0"/>
              <a:t>?</a:t>
            </a:r>
            <a:endParaRPr lang="en-GB" dirty="0"/>
          </a:p>
        </p:txBody>
      </p:sp>
      <p:pic>
        <p:nvPicPr>
          <p:cNvPr id="2050" name="Picture 2" descr="Magyar Iskola">
            <a:extLst>
              <a:ext uri="{FF2B5EF4-FFF2-40B4-BE49-F238E27FC236}">
                <a16:creationId xmlns:a16="http://schemas.microsoft.com/office/drawing/2014/main" id="{8657C095-D9B6-CBF6-8D62-E575D3CB36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893" y="5970772"/>
            <a:ext cx="28003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Rectangle 1034">
            <a:extLst>
              <a:ext uri="{FF2B5EF4-FFF2-40B4-BE49-F238E27FC236}">
                <a16:creationId xmlns:a16="http://schemas.microsoft.com/office/drawing/2014/main" id="{50D1C5B3-B60D-4696-AE60-100D5EC8AB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6C45AC87-1D03-4452-BBE4-712E10796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0"/>
            <a:ext cx="9144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9" name="Rectangle 1038">
            <a:extLst>
              <a:ext uri="{FF2B5EF4-FFF2-40B4-BE49-F238E27FC236}">
                <a16:creationId xmlns:a16="http://schemas.microsoft.com/office/drawing/2014/main" id="{D3A66E38-056D-4A0A-BF1D-682AB0529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810375" y="6"/>
            <a:ext cx="2333623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1" name="Rectangle 1040">
            <a:extLst>
              <a:ext uri="{FF2B5EF4-FFF2-40B4-BE49-F238E27FC236}">
                <a16:creationId xmlns:a16="http://schemas.microsoft.com/office/drawing/2014/main" id="{E7D0A197-F7EC-4629-86FB-48D5D3B82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"/>
            <a:ext cx="9144000" cy="2835780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3" name="Rectangle 1042">
            <a:extLst>
              <a:ext uri="{FF2B5EF4-FFF2-40B4-BE49-F238E27FC236}">
                <a16:creationId xmlns:a16="http://schemas.microsoft.com/office/drawing/2014/main" id="{47251444-A29D-44A8-9E2E-263F0C215B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319531" y="9496"/>
            <a:ext cx="8824467" cy="2826288"/>
          </a:xfrm>
          <a:prstGeom prst="rect">
            <a:avLst/>
          </a:prstGeom>
          <a:gradFill>
            <a:gsLst>
              <a:gs pos="0">
                <a:srgbClr val="000000">
                  <a:alpha val="8000"/>
                </a:srgbClr>
              </a:gs>
              <a:gs pos="76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488826"/>
            <a:ext cx="7086600" cy="1047132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1. Ne misztifikáld túl az MI-t</a:t>
            </a:r>
          </a:p>
        </p:txBody>
      </p:sp>
      <p:pic>
        <p:nvPicPr>
          <p:cNvPr id="1026" name="Picture 2" descr="ChatGPT - Wikipedia">
            <a:extLst>
              <a:ext uri="{FF2B5EF4-FFF2-40B4-BE49-F238E27FC236}">
                <a16:creationId xmlns:a16="http://schemas.microsoft.com/office/drawing/2014/main" id="{B59B5295-6C37-5226-36FC-B62182430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7" r="12496" b="4"/>
          <a:stretch>
            <a:fillRect/>
          </a:stretch>
        </p:blipFill>
        <p:spPr bwMode="auto">
          <a:xfrm>
            <a:off x="1369989" y="1801891"/>
            <a:ext cx="1945098" cy="2593464"/>
          </a:xfrm>
          <a:custGeom>
            <a:avLst/>
            <a:gdLst/>
            <a:ahLst/>
            <a:cxnLst/>
            <a:rect l="l" t="t" r="r" b="b"/>
            <a:pathLst>
              <a:path w="2593464" h="2593464">
                <a:moveTo>
                  <a:pt x="1296732" y="0"/>
                </a:moveTo>
                <a:cubicBezTo>
                  <a:pt x="2012897" y="0"/>
                  <a:pt x="2593464" y="580567"/>
                  <a:pt x="2593464" y="1296732"/>
                </a:cubicBezTo>
                <a:cubicBezTo>
                  <a:pt x="2593464" y="2012897"/>
                  <a:pt x="2012897" y="2593464"/>
                  <a:pt x="1296732" y="2593464"/>
                </a:cubicBezTo>
                <a:cubicBezTo>
                  <a:pt x="580567" y="2593464"/>
                  <a:pt x="0" y="2012897"/>
                  <a:pt x="0" y="1296732"/>
                </a:cubicBezTo>
                <a:cubicBezTo>
                  <a:pt x="0" y="580567"/>
                  <a:pt x="580567" y="0"/>
                  <a:pt x="129673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Google Gemini - Apps on Google Play">
            <a:extLst>
              <a:ext uri="{FF2B5EF4-FFF2-40B4-BE49-F238E27FC236}">
                <a16:creationId xmlns:a16="http://schemas.microsoft.com/office/drawing/2014/main" id="{C5CC4BF0-88A7-7346-ADDB-C57EAE0CA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89" r="13406" b="-7"/>
          <a:stretch>
            <a:fillRect/>
          </a:stretch>
        </p:blipFill>
        <p:spPr bwMode="auto">
          <a:xfrm>
            <a:off x="3610417" y="1801891"/>
            <a:ext cx="1945098" cy="2593464"/>
          </a:xfrm>
          <a:custGeom>
            <a:avLst/>
            <a:gdLst/>
            <a:ahLst/>
            <a:cxnLst/>
            <a:rect l="l" t="t" r="r" b="b"/>
            <a:pathLst>
              <a:path w="2593464" h="2593464">
                <a:moveTo>
                  <a:pt x="1296732" y="0"/>
                </a:moveTo>
                <a:cubicBezTo>
                  <a:pt x="2012897" y="0"/>
                  <a:pt x="2593464" y="580567"/>
                  <a:pt x="2593464" y="1296732"/>
                </a:cubicBezTo>
                <a:cubicBezTo>
                  <a:pt x="2593464" y="2012897"/>
                  <a:pt x="2012897" y="2593464"/>
                  <a:pt x="1296732" y="2593464"/>
                </a:cubicBezTo>
                <a:cubicBezTo>
                  <a:pt x="580567" y="2593464"/>
                  <a:pt x="0" y="2012897"/>
                  <a:pt x="0" y="1296732"/>
                </a:cubicBezTo>
                <a:cubicBezTo>
                  <a:pt x="0" y="580567"/>
                  <a:pt x="580567" y="0"/>
                  <a:pt x="129673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finite Ideas: Start Using Microsoft Copilot!">
            <a:extLst>
              <a:ext uri="{FF2B5EF4-FFF2-40B4-BE49-F238E27FC236}">
                <a16:creationId xmlns:a16="http://schemas.microsoft.com/office/drawing/2014/main" id="{BE36DAD8-F6DB-A027-1988-5A3967F502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3" r="18661" b="5"/>
          <a:stretch>
            <a:fillRect/>
          </a:stretch>
        </p:blipFill>
        <p:spPr bwMode="auto">
          <a:xfrm>
            <a:off x="5850845" y="1801891"/>
            <a:ext cx="1945098" cy="2593464"/>
          </a:xfrm>
          <a:custGeom>
            <a:avLst/>
            <a:gdLst/>
            <a:ahLst/>
            <a:cxnLst/>
            <a:rect l="l" t="t" r="r" b="b"/>
            <a:pathLst>
              <a:path w="2593464" h="2593464">
                <a:moveTo>
                  <a:pt x="1296732" y="0"/>
                </a:moveTo>
                <a:cubicBezTo>
                  <a:pt x="2012897" y="0"/>
                  <a:pt x="2593464" y="580567"/>
                  <a:pt x="2593464" y="1296732"/>
                </a:cubicBezTo>
                <a:cubicBezTo>
                  <a:pt x="2593464" y="2012897"/>
                  <a:pt x="2012897" y="2593464"/>
                  <a:pt x="1296732" y="2593464"/>
                </a:cubicBezTo>
                <a:cubicBezTo>
                  <a:pt x="580567" y="2593464"/>
                  <a:pt x="0" y="2012897"/>
                  <a:pt x="0" y="1296732"/>
                </a:cubicBezTo>
                <a:cubicBezTo>
                  <a:pt x="0" y="580567"/>
                  <a:pt x="580567" y="0"/>
                  <a:pt x="1296732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4786744"/>
            <a:ext cx="7086600" cy="1442631"/>
          </a:xfrm>
        </p:spPr>
        <p:txBody>
          <a:bodyPr>
            <a:normAutofit/>
          </a:bodyPr>
          <a:lstStyle/>
          <a:p>
            <a:endParaRPr lang="en-GB" sz="2000" dirty="0"/>
          </a:p>
          <a:p>
            <a:pPr>
              <a:defRPr sz="2000"/>
            </a:pPr>
            <a:r>
              <a:rPr lang="en-GB" sz="2000" dirty="0"/>
              <a:t>Ne </a:t>
            </a:r>
            <a:r>
              <a:rPr lang="en-GB" sz="2000" dirty="0" err="1"/>
              <a:t>állítsd</a:t>
            </a:r>
            <a:r>
              <a:rPr lang="en-GB" sz="2000" dirty="0"/>
              <a:t> be </a:t>
            </a:r>
            <a:r>
              <a:rPr lang="en-GB" sz="2000" dirty="0" err="1"/>
              <a:t>mindenhatónak</a:t>
            </a:r>
            <a:r>
              <a:rPr lang="en-GB" sz="2000" dirty="0"/>
              <a:t> </a:t>
            </a:r>
            <a:r>
              <a:rPr lang="en-GB" sz="2000" dirty="0" err="1"/>
              <a:t>vagy</a:t>
            </a:r>
            <a:r>
              <a:rPr lang="en-GB" sz="2000" dirty="0"/>
              <a:t> </a:t>
            </a:r>
            <a:r>
              <a:rPr lang="en-GB" sz="2000" dirty="0" err="1"/>
              <a:t>varázsgépnek</a:t>
            </a:r>
            <a:r>
              <a:rPr lang="en-GB" sz="2000" dirty="0"/>
              <a:t>.</a:t>
            </a:r>
          </a:p>
          <a:p>
            <a:pPr>
              <a:defRPr sz="2000"/>
            </a:pPr>
            <a:r>
              <a:rPr lang="en-GB" sz="2000" dirty="0" err="1"/>
              <a:t>Mutasd</a:t>
            </a:r>
            <a:r>
              <a:rPr lang="en-GB" sz="2000" dirty="0"/>
              <a:t> meg: Ez </a:t>
            </a:r>
            <a:r>
              <a:rPr lang="en-GB" sz="2000" dirty="0" err="1"/>
              <a:t>egy</a:t>
            </a:r>
            <a:r>
              <a:rPr lang="en-GB" sz="2000" dirty="0"/>
              <a:t> </a:t>
            </a:r>
            <a:r>
              <a:rPr lang="en-GB" sz="2000" dirty="0" err="1"/>
              <a:t>okos</a:t>
            </a:r>
            <a:r>
              <a:rPr lang="en-GB" sz="2000" dirty="0"/>
              <a:t>, </a:t>
            </a:r>
            <a:r>
              <a:rPr lang="en-GB" sz="2000" dirty="0" err="1"/>
              <a:t>gyors</a:t>
            </a:r>
            <a:r>
              <a:rPr lang="en-GB" sz="2000" dirty="0"/>
              <a:t> </a:t>
            </a:r>
            <a:r>
              <a:rPr lang="en-GB" sz="2000" dirty="0" err="1"/>
              <a:t>segítőtárs</a:t>
            </a:r>
            <a:r>
              <a:rPr lang="en-GB" sz="2000" dirty="0"/>
              <a:t>, de </a:t>
            </a:r>
            <a:r>
              <a:rPr lang="en-GB" sz="2000" dirty="0" err="1"/>
              <a:t>nem</a:t>
            </a:r>
            <a:r>
              <a:rPr lang="en-GB" sz="2000" dirty="0"/>
              <a:t> </a:t>
            </a:r>
            <a:r>
              <a:rPr lang="en-GB" sz="2000" dirty="0" err="1"/>
              <a:t>helyettesíti</a:t>
            </a:r>
            <a:r>
              <a:rPr lang="en-GB" sz="2000" dirty="0"/>
              <a:t> a </a:t>
            </a:r>
            <a:r>
              <a:rPr lang="en-GB" sz="2000" dirty="0" err="1"/>
              <a:t>tudást</a:t>
            </a:r>
            <a:r>
              <a:rPr lang="en-GB" sz="2000" dirty="0"/>
              <a:t>.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2. Ne hagyatkozz vakon a válaszokra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DA5A992D-64AE-06A8-2608-92A196602D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585242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1"/>
            <a:ext cx="9143997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" y="0"/>
            <a:ext cx="6086479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86474" y="-1"/>
            <a:ext cx="3057523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4512" y="-1"/>
            <a:ext cx="8799485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9" y="294538"/>
            <a:ext cx="7421963" cy="1033669"/>
          </a:xfrm>
        </p:spPr>
        <p:txBody>
          <a:bodyPr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3. Ne csak parancsokat adj – kérdezz is!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699" y="1730326"/>
            <a:ext cx="7293023" cy="4628271"/>
          </a:xfrm>
        </p:spPr>
        <p:txBody>
          <a:bodyPr anchor="ctr">
            <a:normAutofit/>
          </a:bodyPr>
          <a:lstStyle/>
          <a:p>
            <a:endParaRPr lang="en-GB" sz="1700" dirty="0"/>
          </a:p>
          <a:p>
            <a:pPr>
              <a:defRPr sz="2000"/>
            </a:pPr>
            <a:r>
              <a:rPr lang="en-GB" sz="2800" dirty="0"/>
              <a:t>Ne </a:t>
            </a:r>
            <a:r>
              <a:rPr lang="en-GB" sz="2800" dirty="0" err="1"/>
              <a:t>kezeld</a:t>
            </a:r>
            <a:r>
              <a:rPr lang="en-GB" sz="2800" dirty="0"/>
              <a:t> </a:t>
            </a:r>
            <a:r>
              <a:rPr lang="en-GB" sz="2800" dirty="0" err="1"/>
              <a:t>keresőgépként</a:t>
            </a:r>
            <a:r>
              <a:rPr lang="en-GB" sz="2800" dirty="0"/>
              <a:t>.</a:t>
            </a:r>
          </a:p>
          <a:p>
            <a:pPr>
              <a:defRPr sz="2000"/>
            </a:pPr>
            <a:r>
              <a:rPr lang="sk-SK" sz="2800" dirty="0"/>
              <a:t>M</a:t>
            </a:r>
            <a:r>
              <a:rPr lang="en-GB" sz="2800" dirty="0" err="1"/>
              <a:t>utasd</a:t>
            </a:r>
            <a:r>
              <a:rPr lang="en-GB" sz="2800" dirty="0"/>
              <a:t> meg: a </a:t>
            </a:r>
            <a:r>
              <a:rPr lang="en-GB" sz="2800" dirty="0" err="1"/>
              <a:t>jól</a:t>
            </a:r>
            <a:r>
              <a:rPr lang="en-GB" sz="2800" dirty="0"/>
              <a:t> </a:t>
            </a:r>
            <a:r>
              <a:rPr lang="en-GB" sz="2800" dirty="0" err="1"/>
              <a:t>körülírt</a:t>
            </a:r>
            <a:r>
              <a:rPr lang="en-GB" sz="2800" dirty="0"/>
              <a:t>, </a:t>
            </a:r>
            <a:r>
              <a:rPr lang="en-GB" sz="2800" dirty="0" err="1"/>
              <a:t>pontos</a:t>
            </a:r>
            <a:r>
              <a:rPr lang="en-GB" sz="2800" dirty="0"/>
              <a:t> </a:t>
            </a:r>
            <a:r>
              <a:rPr lang="en-GB" sz="2800" dirty="0" err="1"/>
              <a:t>kérdés</a:t>
            </a:r>
            <a:r>
              <a:rPr lang="en-GB" sz="2800" dirty="0"/>
              <a:t> </a:t>
            </a:r>
            <a:r>
              <a:rPr lang="en-GB" sz="2800" dirty="0" err="1"/>
              <a:t>jobb</a:t>
            </a:r>
            <a:r>
              <a:rPr lang="en-GB" sz="2800" dirty="0"/>
              <a:t> </a:t>
            </a:r>
            <a:r>
              <a:rPr lang="en-GB" sz="2800" dirty="0" err="1"/>
              <a:t>választ</a:t>
            </a:r>
            <a:r>
              <a:rPr lang="en-GB" sz="2800" dirty="0"/>
              <a:t> ad.</a:t>
            </a:r>
          </a:p>
          <a:p>
            <a:pPr>
              <a:defRPr sz="2000"/>
            </a:pPr>
            <a:r>
              <a:rPr lang="en-GB" sz="2800" dirty="0" err="1"/>
              <a:t>Példa</a:t>
            </a:r>
            <a:r>
              <a:rPr lang="en-GB" sz="2800" dirty="0"/>
              <a:t> </a:t>
            </a:r>
            <a:r>
              <a:rPr lang="en-GB" sz="2800" dirty="0" err="1"/>
              <a:t>rossz</a:t>
            </a:r>
            <a:r>
              <a:rPr lang="en-GB" sz="2800" dirty="0"/>
              <a:t> </a:t>
            </a:r>
            <a:r>
              <a:rPr lang="en-GB" sz="2800" dirty="0" err="1"/>
              <a:t>kérés</a:t>
            </a:r>
            <a:r>
              <a:rPr lang="sk-SK" sz="2800" dirty="0"/>
              <a:t>re</a:t>
            </a:r>
            <a:r>
              <a:rPr lang="en-GB" sz="2800" dirty="0"/>
              <a:t>: „</a:t>
            </a:r>
            <a:r>
              <a:rPr lang="en-GB" sz="2800" dirty="0" err="1"/>
              <a:t>Írj</a:t>
            </a:r>
            <a:r>
              <a:rPr lang="en-GB" sz="2800" dirty="0"/>
              <a:t> </a:t>
            </a:r>
            <a:r>
              <a:rPr lang="en-GB" sz="2800" dirty="0" err="1"/>
              <a:t>egy</a:t>
            </a:r>
            <a:r>
              <a:rPr lang="en-GB" sz="2800" dirty="0"/>
              <a:t> </a:t>
            </a:r>
            <a:r>
              <a:rPr lang="en-GB" sz="2800" dirty="0" err="1"/>
              <a:t>fogalmazást</a:t>
            </a:r>
            <a:r>
              <a:rPr lang="en-GB" sz="2800" dirty="0"/>
              <a:t> a </a:t>
            </a:r>
            <a:r>
              <a:rPr lang="en-GB" sz="2800" dirty="0" err="1"/>
              <a:t>környezetvédelemről</a:t>
            </a:r>
            <a:r>
              <a:rPr lang="en-GB" sz="2800" dirty="0"/>
              <a:t>.”</a:t>
            </a:r>
          </a:p>
          <a:p>
            <a:pPr>
              <a:defRPr sz="2000"/>
            </a:pPr>
            <a:r>
              <a:rPr lang="en-GB" sz="2800" dirty="0" err="1"/>
              <a:t>Példa</a:t>
            </a:r>
            <a:r>
              <a:rPr lang="en-GB" sz="2800" dirty="0"/>
              <a:t> </a:t>
            </a:r>
            <a:r>
              <a:rPr lang="en-GB" sz="2800" dirty="0" err="1"/>
              <a:t>jó</a:t>
            </a:r>
            <a:r>
              <a:rPr lang="en-GB" sz="2800" dirty="0"/>
              <a:t> </a:t>
            </a:r>
            <a:r>
              <a:rPr lang="en-GB" sz="2800" dirty="0" err="1"/>
              <a:t>kérés</a:t>
            </a:r>
            <a:r>
              <a:rPr lang="sk-SK" sz="2800" dirty="0"/>
              <a:t>re</a:t>
            </a:r>
            <a:r>
              <a:rPr lang="en-GB" sz="2800" dirty="0"/>
              <a:t>: „</a:t>
            </a:r>
            <a:r>
              <a:rPr lang="en-GB" sz="2800" dirty="0" err="1"/>
              <a:t>Írj</a:t>
            </a:r>
            <a:r>
              <a:rPr lang="en-GB" sz="2800" dirty="0"/>
              <a:t> </a:t>
            </a:r>
            <a:r>
              <a:rPr lang="en-GB" sz="2800" dirty="0" err="1"/>
              <a:t>egy</a:t>
            </a:r>
            <a:r>
              <a:rPr lang="en-GB" sz="2800" dirty="0"/>
              <a:t> 200 </a:t>
            </a:r>
            <a:r>
              <a:rPr lang="en-GB" sz="2800" dirty="0" err="1"/>
              <a:t>szavas</a:t>
            </a:r>
            <a:r>
              <a:rPr lang="en-GB" sz="2800" dirty="0"/>
              <a:t> </a:t>
            </a:r>
            <a:r>
              <a:rPr lang="en-GB" sz="2800" dirty="0" err="1"/>
              <a:t>fogalmazást</a:t>
            </a:r>
            <a:r>
              <a:rPr lang="en-GB" sz="2800" dirty="0"/>
              <a:t> </a:t>
            </a:r>
            <a:r>
              <a:rPr lang="en-GB" sz="2800" dirty="0" err="1"/>
              <a:t>középiskolás</a:t>
            </a:r>
            <a:r>
              <a:rPr lang="en-GB" sz="2800" dirty="0"/>
              <a:t> </a:t>
            </a:r>
            <a:r>
              <a:rPr lang="en-GB" sz="2800" dirty="0" err="1"/>
              <a:t>szemszögből</a:t>
            </a:r>
            <a:r>
              <a:rPr lang="en-GB" sz="2800" dirty="0"/>
              <a:t>, 3 </a:t>
            </a:r>
            <a:r>
              <a:rPr lang="en-GB" sz="2800" dirty="0" err="1"/>
              <a:t>konkrét</a:t>
            </a:r>
            <a:r>
              <a:rPr lang="en-GB" sz="2800" dirty="0"/>
              <a:t> </a:t>
            </a:r>
            <a:r>
              <a:rPr lang="en-GB" sz="2800" dirty="0" err="1"/>
              <a:t>cselekvéssel</a:t>
            </a:r>
            <a:r>
              <a:rPr lang="en-GB" sz="2800" dirty="0"/>
              <a:t>.”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hu-HU" sz="3500">
                <a:solidFill>
                  <a:srgbClr val="FFFFFF"/>
                </a:solidFill>
              </a:rPr>
              <a:t>4. Beszélgess az MI-vel a saját működéséről is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714B7677-49F1-7682-02BA-47F65C78C6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9806514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5. Ne hagyd ki a szabályokat és etikát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064C7923-A4BC-8B10-0982-FBEF124614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9531957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62114" y="0"/>
            <a:ext cx="3072908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486646" y="-3486043"/>
            <a:ext cx="2170709" cy="9144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73" y="348865"/>
            <a:ext cx="7288583" cy="1576446"/>
          </a:xfrm>
        </p:spPr>
        <p:txBody>
          <a:bodyPr anchor="ctr">
            <a:normAutofit/>
          </a:bodyPr>
          <a:lstStyle/>
          <a:p>
            <a:r>
              <a:rPr lang="en-GB" sz="3500">
                <a:solidFill>
                  <a:srgbClr val="FFFFFF"/>
                </a:solidFill>
              </a:rPr>
              <a:t>6. Ne monológot tarts – csinálj közös felfedezést</a:t>
            </a: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18239A76-FA0F-17B3-45D1-D83BC65F28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8448520"/>
              </p:ext>
            </p:extLst>
          </p:nvPr>
        </p:nvGraphicFramePr>
        <p:xfrm>
          <a:off x="483042" y="2615979"/>
          <a:ext cx="8195871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en-GB" sz="3500" dirty="0" err="1">
                <a:solidFill>
                  <a:srgbClr val="FFFFFF"/>
                </a:solidFill>
              </a:rPr>
              <a:t>Záró</a:t>
            </a:r>
            <a:r>
              <a:rPr lang="en-GB" sz="3500" dirty="0">
                <a:solidFill>
                  <a:srgbClr val="FFFFFF"/>
                </a:solidFill>
              </a:rPr>
              <a:t> </a:t>
            </a:r>
            <a:r>
              <a:rPr lang="en-GB" sz="3500" dirty="0" err="1">
                <a:solidFill>
                  <a:srgbClr val="FFFFFF"/>
                </a:solidFill>
              </a:rPr>
              <a:t>gondolat</a:t>
            </a:r>
            <a:endParaRPr lang="en-GB" sz="3500" dirty="0">
              <a:solidFill>
                <a:srgbClr val="FFFFFF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82880" y="182880"/>
            <a:ext cx="548640" cy="548640"/>
          </a:xfrm>
          <a:prstGeom prst="ellipse">
            <a:avLst/>
          </a:prstGeom>
          <a:solidFill>
            <a:srgbClr val="5B9BD5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A93D4D01-D869-1E4B-BAEF-9B83B04E16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18492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249</Words>
  <Application>Microsoft Office PowerPoint</Application>
  <PresentationFormat>Diavetítés a képernyőre (4:3 oldalarány)</PresentationFormat>
  <Paragraphs>28</Paragraphs>
  <Slides>8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Mesterséges Intelligencia az első órán</vt:lpstr>
      <vt:lpstr>1. Ne misztifikáld túl az MI-t</vt:lpstr>
      <vt:lpstr>2. Ne hagyatkozz vakon a válaszokra</vt:lpstr>
      <vt:lpstr>3. Ne csak parancsokat adj – kérdezz is!</vt:lpstr>
      <vt:lpstr>4. Beszélgess az MI-vel a saját működéséről is</vt:lpstr>
      <vt:lpstr>5. Ne hagyd ki a szabályokat és etikát</vt:lpstr>
      <vt:lpstr>6. Ne monológot tarts – csinálj közös felfedezést</vt:lpstr>
      <vt:lpstr>Záró gondolat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Gyula Haraszti</cp:lastModifiedBy>
  <cp:revision>2</cp:revision>
  <dcterms:created xsi:type="dcterms:W3CDTF">2013-01-27T09:14:16Z</dcterms:created>
  <dcterms:modified xsi:type="dcterms:W3CDTF">2025-09-03T14:37:27Z</dcterms:modified>
  <cp:category/>
</cp:coreProperties>
</file>